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3" r:id="rId3"/>
    <p:sldId id="258" r:id="rId4"/>
    <p:sldId id="271" r:id="rId5"/>
    <p:sldId id="270" r:id="rId6"/>
    <p:sldId id="259" r:id="rId7"/>
    <p:sldId id="262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>
        <p:scale>
          <a:sx n="76" d="100"/>
          <a:sy n="76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582E-AF57-4AD3-88E6-3BAD7A512A03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CC58C15-27D9-4B57-B02B-CF722ADA68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582E-AF57-4AD3-88E6-3BAD7A512A03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8C15-27D9-4B57-B02B-CF722ADA6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582E-AF57-4AD3-88E6-3BAD7A512A03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8C15-27D9-4B57-B02B-CF722ADA6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582E-AF57-4AD3-88E6-3BAD7A512A03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8C15-27D9-4B57-B02B-CF722ADA68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582E-AF57-4AD3-88E6-3BAD7A512A03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CC58C15-27D9-4B57-B02B-CF722ADA6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582E-AF57-4AD3-88E6-3BAD7A512A03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8C15-27D9-4B57-B02B-CF722ADA68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582E-AF57-4AD3-88E6-3BAD7A512A03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8C15-27D9-4B57-B02B-CF722ADA68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582E-AF57-4AD3-88E6-3BAD7A512A03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8C15-27D9-4B57-B02B-CF722ADA6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582E-AF57-4AD3-88E6-3BAD7A512A03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8C15-27D9-4B57-B02B-CF722ADA6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582E-AF57-4AD3-88E6-3BAD7A512A03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8C15-27D9-4B57-B02B-CF722ADA68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582E-AF57-4AD3-88E6-3BAD7A512A03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CC58C15-27D9-4B57-B02B-CF722ADA68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C3582E-AF57-4AD3-88E6-3BAD7A512A03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CC58C15-27D9-4B57-B02B-CF722ADA68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05930"/>
            <a:ext cx="8382000" cy="1470025"/>
          </a:xfrm>
        </p:spPr>
        <p:txBody>
          <a:bodyPr>
            <a:noAutofit/>
          </a:bodyPr>
          <a:lstStyle/>
          <a:p>
            <a:r>
              <a:rPr lang="en-US" sz="5600" dirty="0" smtClean="0"/>
              <a:t>Transportation and Vehicles</a:t>
            </a:r>
            <a:endParaRPr lang="en-US" sz="5600" dirty="0"/>
          </a:p>
        </p:txBody>
      </p:sp>
      <p:pic>
        <p:nvPicPr>
          <p:cNvPr id="1026" name="Picture 2" descr="C:\Documents and Settings\Administrator\Desktop\il_fullxfull.411776366_sj9v.jpg"/>
          <p:cNvPicPr>
            <a:picLocks noChangeAspect="1" noChangeArrowheads="1"/>
          </p:cNvPicPr>
          <p:nvPr/>
        </p:nvPicPr>
        <p:blipFill>
          <a:blip r:embed="rId2" cstate="print"/>
          <a:srcRect b="3542"/>
          <a:stretch>
            <a:fillRect/>
          </a:stretch>
        </p:blipFill>
        <p:spPr bwMode="auto">
          <a:xfrm>
            <a:off x="2655809" y="3200400"/>
            <a:ext cx="3633901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/>
              <a:t>Travel</a:t>
            </a:r>
            <a:endParaRPr lang="en-US" sz="8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7056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39641" y="1743670"/>
            <a:ext cx="1064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Sky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8566" y="3911600"/>
            <a:ext cx="1718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Water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24600" y="3449935"/>
            <a:ext cx="1418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Land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8131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/>
              <a:t>Travel in the sky</a:t>
            </a:r>
            <a:endParaRPr lang="en-US" sz="8000" dirty="0"/>
          </a:p>
        </p:txBody>
      </p:sp>
      <p:pic>
        <p:nvPicPr>
          <p:cNvPr id="3074" name="Picture 2" descr="C:\Documents and Settings\Administrator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438400"/>
            <a:ext cx="2391603" cy="16002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8400"/>
            <a:ext cx="5145087" cy="22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0903" y="4209399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Airplane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15693" y="4683590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Helicopter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995" y="5867400"/>
            <a:ext cx="8574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He usually travels through/across the sky to ______.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/>
              <a:t>Travel on water</a:t>
            </a:r>
            <a:endParaRPr lang="en-US" sz="8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99" y="1905000"/>
            <a:ext cx="27432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53027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7699" y="4341016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Ship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3686" y="4125116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Boat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5943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Some people travel on water to _____.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86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/>
              <a:t>Travel on land</a:t>
            </a:r>
            <a:endParaRPr lang="en-US" sz="8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0948"/>
            <a:ext cx="3352800" cy="114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70967"/>
            <a:ext cx="3167063" cy="170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800" y="4270113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Car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5881" y="4270112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Train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943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They often travel on/by land to _____.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7986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/>
              <a:t>Ride</a:t>
            </a:r>
            <a:endParaRPr lang="en-US" sz="8000" dirty="0"/>
          </a:p>
        </p:txBody>
      </p:sp>
      <p:pic>
        <p:nvPicPr>
          <p:cNvPr id="4099" name="Picture 3" descr="C:\Documents and Settings\Administrator\Desktop\down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219200"/>
            <a:ext cx="3124200" cy="20084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42950" y="3317071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Bicycle/Bike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19200"/>
            <a:ext cx="2787167" cy="233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70383" y="35007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Motorcycle/Bike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796" y="3238256"/>
            <a:ext cx="2457804" cy="206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32183" y="529441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Horse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9436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like to ride the _____ on ______.</a:t>
            </a:r>
            <a:endParaRPr lang="en-US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441" y="4572000"/>
            <a:ext cx="1571448" cy="209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6270383" y="4876800"/>
            <a:ext cx="511417" cy="135918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/>
              <a:t>Take</a:t>
            </a:r>
            <a:endParaRPr lang="en-US" sz="8000" dirty="0"/>
          </a:p>
        </p:txBody>
      </p:sp>
      <p:pic>
        <p:nvPicPr>
          <p:cNvPr id="9218" name="Picture 2" descr="C:\Documents and Settings\Administrator\Desktop\metro-line-subway-train-15137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68024"/>
            <a:ext cx="2913010" cy="19444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3121184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Subway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59857"/>
            <a:ext cx="334866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312118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Taxi/Cab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52" y="3276600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76600" y="5410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Bus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5943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take the _____ to the city on _____.</a:t>
            </a:r>
            <a:endParaRPr lang="en-US" sz="32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441" y="4572000"/>
            <a:ext cx="1571448" cy="209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>
            <a:off x="6270383" y="4876800"/>
            <a:ext cx="511417" cy="135918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 you go to School?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 walk to school sometimes/every day.</a:t>
            </a:r>
          </a:p>
          <a:p>
            <a:r>
              <a:rPr lang="en-US" sz="2800" dirty="0" smtClean="0"/>
              <a:t>I go to school on foot sometimes/every </a:t>
            </a:r>
            <a:r>
              <a:rPr lang="en-US" sz="2800" dirty="0"/>
              <a:t>day.</a:t>
            </a:r>
            <a:endParaRPr lang="en-US" sz="2800" dirty="0" smtClean="0"/>
          </a:p>
          <a:p>
            <a:r>
              <a:rPr lang="en-US" sz="2800" dirty="0" smtClean="0"/>
              <a:t>I go to school </a:t>
            </a:r>
            <a:r>
              <a:rPr lang="en-US" sz="2800" dirty="0"/>
              <a:t>by </a:t>
            </a:r>
            <a:r>
              <a:rPr lang="en-US" sz="2800" dirty="0" smtClean="0"/>
              <a:t>____ sometimes/every </a:t>
            </a:r>
            <a:r>
              <a:rPr lang="en-US" sz="2800" dirty="0"/>
              <a:t>day.</a:t>
            </a:r>
            <a:endParaRPr lang="en-US" sz="2800" dirty="0" smtClean="0"/>
          </a:p>
          <a:p>
            <a:r>
              <a:rPr lang="en-US" sz="2800" dirty="0" smtClean="0"/>
              <a:t>I take the ___ </a:t>
            </a:r>
            <a:r>
              <a:rPr lang="en-US" sz="2800" dirty="0"/>
              <a:t>to </a:t>
            </a:r>
            <a:r>
              <a:rPr lang="en-US" sz="2800" dirty="0" smtClean="0"/>
              <a:t>school sometimes/every day.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37779"/>
            <a:ext cx="5181600" cy="248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283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191</TotalTime>
  <Words>111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Equity</vt:lpstr>
      <vt:lpstr>Transportation and Vehicles</vt:lpstr>
      <vt:lpstr>Travel</vt:lpstr>
      <vt:lpstr>Travel in the sky</vt:lpstr>
      <vt:lpstr>Travel on water</vt:lpstr>
      <vt:lpstr>Travel on land</vt:lpstr>
      <vt:lpstr>Ride</vt:lpstr>
      <vt:lpstr>Take</vt:lpstr>
      <vt:lpstr>How do you go to School?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penghualin</dc:creator>
  <cp:lastModifiedBy>O C</cp:lastModifiedBy>
  <cp:revision>18</cp:revision>
  <dcterms:created xsi:type="dcterms:W3CDTF">2016-01-05T07:20:31Z</dcterms:created>
  <dcterms:modified xsi:type="dcterms:W3CDTF">2018-02-27T18:17:33Z</dcterms:modified>
</cp:coreProperties>
</file>