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0" r:id="rId12"/>
    <p:sldId id="281" r:id="rId13"/>
    <p:sldId id="282" r:id="rId14"/>
    <p:sldId id="279" r:id="rId15"/>
    <p:sldId id="26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67" r:id="rId24"/>
    <p:sldId id="285" r:id="rId25"/>
    <p:sldId id="286" r:id="rId26"/>
    <p:sldId id="266" r:id="rId27"/>
    <p:sldId id="287" r:id="rId28"/>
    <p:sldId id="283" r:id="rId29"/>
    <p:sldId id="284" r:id="rId3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58DC2-B0E5-463E-9D7B-ACCA72CC3BD9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9992B-E730-4E28-AE7D-7FC29497013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07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BEET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414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CORN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49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CUCUMBER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71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LETTUCE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74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SPINACH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810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TOMATO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63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CARROT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57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CORN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47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CUCUMBER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8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LETTUCE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98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SPINACH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25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TOMATO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184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BEET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88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CARROT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992B-E730-4E28-AE7D-7FC29497013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5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GARD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7534"/>
            <a:ext cx="6624736" cy="43514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87624" y="41151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GARDEN</a:t>
            </a:r>
            <a:endParaRPr lang="pt-B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(Credit: Fir0002/Flagstaffotos; Wikimedia Common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1510"/>
            <a:ext cx="5184576" cy="3458072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4644008" y="343584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TOMATO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932351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BUNNIES EAT CARROTS.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Resultado de imagem para BUNNIES EAT CARR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7494"/>
            <a:ext cx="5905500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932351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CHICKENS EAT CORN.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Resultado de imagem para CHICKEN EAT C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204" y="-20538"/>
            <a:ext cx="7179196" cy="4044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esultado de imagem para LUNCH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75606"/>
            <a:ext cx="3888432" cy="388843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364088" y="343584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LUNCH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5302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699542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DINN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3478"/>
            <a:ext cx="4059513" cy="491201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860032" y="343584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DINNER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B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7494"/>
            <a:ext cx="3816424" cy="436757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004048" y="134761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EBTE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CARR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43558"/>
            <a:ext cx="3852724" cy="297944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779912" y="257175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RCRAOT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6136" y="1779662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NOCR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534"/>
            <a:ext cx="5601072" cy="4200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1590"/>
            <a:ext cx="4205562" cy="2859782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347864" y="257175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CECRUMUB</a:t>
            </a:r>
            <a:endParaRPr lang="pt-B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31590"/>
            <a:ext cx="7377738" cy="362634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87624" y="528231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VEGETABLES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278777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TUTCELE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Resultado de imagem para LETTUCE"/>
          <p:cNvPicPr>
            <a:picLocks noChangeAspect="1" noChangeArrowheads="1"/>
          </p:cNvPicPr>
          <p:nvPr/>
        </p:nvPicPr>
        <p:blipFill>
          <a:blip r:embed="rId3" cstate="print"/>
          <a:srcRect b="12643"/>
          <a:stretch>
            <a:fillRect/>
          </a:stretch>
        </p:blipFill>
        <p:spPr bwMode="auto">
          <a:xfrm>
            <a:off x="4416127" y="339502"/>
            <a:ext cx="3324225" cy="2329817"/>
          </a:xfrm>
          <a:prstGeom prst="rect">
            <a:avLst/>
          </a:prstGeom>
          <a:noFill/>
        </p:spPr>
      </p:pic>
      <p:pic>
        <p:nvPicPr>
          <p:cNvPr id="6148" name="Picture 4" descr="green leaf lettu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771550"/>
            <a:ext cx="432047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SPIN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7534"/>
            <a:ext cx="5256584" cy="350618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4788024" y="228371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PACNISH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(Credit: Fir0002/Flagstaffotos; Wikimedia Common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1510"/>
            <a:ext cx="5184576" cy="3458072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4788024" y="2787774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OTOMTA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83568" y="699542"/>
          <a:ext cx="763284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V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G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T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B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L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G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D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N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477" y="1539071"/>
            <a:ext cx="637347" cy="52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Tomato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63638"/>
            <a:ext cx="432048" cy="455962"/>
          </a:xfrm>
          <a:prstGeom prst="rect">
            <a:avLst/>
          </a:prstGeom>
          <a:noFill/>
        </p:spPr>
      </p:pic>
      <p:pic>
        <p:nvPicPr>
          <p:cNvPr id="29705" name="Picture 9" descr="Resultado de imagem para SPINACH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19622"/>
            <a:ext cx="792479" cy="648072"/>
          </a:xfrm>
          <a:prstGeom prst="rect">
            <a:avLst/>
          </a:prstGeom>
          <a:noFill/>
        </p:spPr>
      </p:pic>
      <p:pic>
        <p:nvPicPr>
          <p:cNvPr id="29707" name="Picture 11" descr="Imagem relacionada"/>
          <p:cNvPicPr>
            <a:picLocks noChangeAspect="1" noChangeArrowheads="1"/>
          </p:cNvPicPr>
          <p:nvPr/>
        </p:nvPicPr>
        <p:blipFill>
          <a:blip r:embed="rId5" cstate="print"/>
          <a:srcRect l="1735" r="1735"/>
          <a:stretch>
            <a:fillRect/>
          </a:stretch>
        </p:blipFill>
        <p:spPr bwMode="auto">
          <a:xfrm>
            <a:off x="5580112" y="2326634"/>
            <a:ext cx="648072" cy="533148"/>
          </a:xfrm>
          <a:prstGeom prst="rect">
            <a:avLst/>
          </a:prstGeom>
          <a:noFill/>
        </p:spPr>
      </p:pic>
      <p:pic>
        <p:nvPicPr>
          <p:cNvPr id="29709" name="Picture 13" descr="Resultado de imagem para CUCUMBER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11510"/>
            <a:ext cx="677998" cy="567455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5640" y="2139702"/>
            <a:ext cx="668048" cy="6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esultado de imagem para corn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020">
            <a:off x="6483115" y="1692035"/>
            <a:ext cx="398461" cy="762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83568" y="699542"/>
          <a:ext cx="763284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  <a:gridCol w="477053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U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O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M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O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V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G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T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B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L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G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D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N</a:t>
                      </a:r>
                      <a:endParaRPr lang="pt-BR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U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O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O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H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T</a:t>
                      </a:r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477" y="1539071"/>
            <a:ext cx="637347" cy="52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Tomato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63638"/>
            <a:ext cx="432048" cy="455962"/>
          </a:xfrm>
          <a:prstGeom prst="rect">
            <a:avLst/>
          </a:prstGeom>
          <a:noFill/>
        </p:spPr>
      </p:pic>
      <p:pic>
        <p:nvPicPr>
          <p:cNvPr id="29705" name="Picture 9" descr="Resultado de imagem para SPINACH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19622"/>
            <a:ext cx="792479" cy="648072"/>
          </a:xfrm>
          <a:prstGeom prst="rect">
            <a:avLst/>
          </a:prstGeom>
          <a:noFill/>
        </p:spPr>
      </p:pic>
      <p:pic>
        <p:nvPicPr>
          <p:cNvPr id="29707" name="Picture 11" descr="Imagem relacionada"/>
          <p:cNvPicPr>
            <a:picLocks noChangeAspect="1" noChangeArrowheads="1"/>
          </p:cNvPicPr>
          <p:nvPr/>
        </p:nvPicPr>
        <p:blipFill>
          <a:blip r:embed="rId5" cstate="print"/>
          <a:srcRect l="1735" r="1735"/>
          <a:stretch>
            <a:fillRect/>
          </a:stretch>
        </p:blipFill>
        <p:spPr bwMode="auto">
          <a:xfrm>
            <a:off x="5580112" y="2326634"/>
            <a:ext cx="648072" cy="533148"/>
          </a:xfrm>
          <a:prstGeom prst="rect">
            <a:avLst/>
          </a:prstGeom>
          <a:noFill/>
        </p:spPr>
      </p:pic>
      <p:pic>
        <p:nvPicPr>
          <p:cNvPr id="29709" name="Picture 13" descr="Resultado de imagem para CUCUMBER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11510"/>
            <a:ext cx="677998" cy="567455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5640" y="2139702"/>
            <a:ext cx="668048" cy="6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esultado de imagem para corn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020">
            <a:off x="6483115" y="1692035"/>
            <a:ext cx="398461" cy="762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63688" y="1949926"/>
          <a:ext cx="585630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</a:tblGrid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H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W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Y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Z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W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Y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536" y="836702"/>
            <a:ext cx="865921" cy="71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Tomato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290" y="975482"/>
            <a:ext cx="417533" cy="440644"/>
          </a:xfrm>
          <a:prstGeom prst="rect">
            <a:avLst/>
          </a:prstGeom>
          <a:noFill/>
        </p:spPr>
      </p:pic>
      <p:pic>
        <p:nvPicPr>
          <p:cNvPr id="5" name="Picture 9" descr="Resultado de imagem para SPINACH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172" y="793770"/>
            <a:ext cx="983236" cy="804069"/>
          </a:xfrm>
          <a:prstGeom prst="rect">
            <a:avLst/>
          </a:prstGeom>
          <a:noFill/>
        </p:spPr>
      </p:pic>
      <p:pic>
        <p:nvPicPr>
          <p:cNvPr id="6" name="Picture 11" descr="Imagem relacionada"/>
          <p:cNvPicPr>
            <a:picLocks noChangeAspect="1" noChangeArrowheads="1"/>
          </p:cNvPicPr>
          <p:nvPr/>
        </p:nvPicPr>
        <p:blipFill>
          <a:blip r:embed="rId5" cstate="print"/>
          <a:srcRect l="1735" r="1735"/>
          <a:stretch>
            <a:fillRect/>
          </a:stretch>
        </p:blipFill>
        <p:spPr bwMode="auto">
          <a:xfrm>
            <a:off x="6111757" y="864441"/>
            <a:ext cx="805581" cy="662726"/>
          </a:xfrm>
          <a:prstGeom prst="rect">
            <a:avLst/>
          </a:prstGeom>
          <a:noFill/>
        </p:spPr>
      </p:pic>
      <p:pic>
        <p:nvPicPr>
          <p:cNvPr id="7" name="Picture 13" descr="Resultado de imagem para CUCUMBER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656" y="921170"/>
            <a:ext cx="656268" cy="54926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1783" y="755962"/>
            <a:ext cx="884920" cy="87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esultado de imagem para corn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020">
            <a:off x="1176281" y="821074"/>
            <a:ext cx="391669" cy="74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63688" y="1949926"/>
          <a:ext cx="585630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  <a:gridCol w="450485"/>
              </a:tblGrid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H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W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Y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Z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W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Y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536" y="836702"/>
            <a:ext cx="865921" cy="71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Tomato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290" y="975482"/>
            <a:ext cx="417533" cy="440644"/>
          </a:xfrm>
          <a:prstGeom prst="rect">
            <a:avLst/>
          </a:prstGeom>
          <a:noFill/>
        </p:spPr>
      </p:pic>
      <p:pic>
        <p:nvPicPr>
          <p:cNvPr id="5" name="Picture 9" descr="Resultado de imagem para SPINACH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172" y="793770"/>
            <a:ext cx="983236" cy="804069"/>
          </a:xfrm>
          <a:prstGeom prst="rect">
            <a:avLst/>
          </a:prstGeom>
          <a:noFill/>
        </p:spPr>
      </p:pic>
      <p:pic>
        <p:nvPicPr>
          <p:cNvPr id="6" name="Picture 11" descr="Imagem relacionada"/>
          <p:cNvPicPr>
            <a:picLocks noChangeAspect="1" noChangeArrowheads="1"/>
          </p:cNvPicPr>
          <p:nvPr/>
        </p:nvPicPr>
        <p:blipFill>
          <a:blip r:embed="rId5" cstate="print"/>
          <a:srcRect l="1735" r="1735"/>
          <a:stretch>
            <a:fillRect/>
          </a:stretch>
        </p:blipFill>
        <p:spPr bwMode="auto">
          <a:xfrm>
            <a:off x="6111757" y="864441"/>
            <a:ext cx="805581" cy="662726"/>
          </a:xfrm>
          <a:prstGeom prst="rect">
            <a:avLst/>
          </a:prstGeom>
          <a:noFill/>
        </p:spPr>
      </p:pic>
      <p:pic>
        <p:nvPicPr>
          <p:cNvPr id="7" name="Picture 13" descr="Resultado de imagem para CUCUMBER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656" y="921170"/>
            <a:ext cx="656268" cy="54926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1783" y="755962"/>
            <a:ext cx="884920" cy="87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Resultado de imagem para corn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020">
            <a:off x="1176281" y="821074"/>
            <a:ext cx="391669" cy="74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43608" y="1131590"/>
          <a:ext cx="7200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720240"/>
                <a:gridCol w="1728192"/>
                <a:gridCol w="792088"/>
                <a:gridCol w="2519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CHICKENS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BEET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FOR DINNER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BUNNIES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EAT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CARROTS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LOVE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BEAUTIFUL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FRIENDS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smtClean="0">
                          <a:solidFill>
                            <a:schemeClr val="tx1"/>
                          </a:solidFill>
                        </a:rPr>
                        <a:t>LETTUCE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SPINACH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PLANT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CORN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ROSES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SMELL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SALAD FOR LUNCH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WE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SOUP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DELICIOUS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27584" y="41151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HAVE FUN MAKING UP SENTENCES!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4048" y="164087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VEGETABLE</a:t>
            </a:r>
          </a:p>
          <a:p>
            <a:pPr algn="ctr"/>
            <a:r>
              <a:rPr lang="pt-B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GARDEN</a:t>
            </a:r>
            <a:endParaRPr lang="pt-B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06" name="Picture 6" descr="Resultado de imagem para VEGETABLE GARD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71550"/>
            <a:ext cx="461019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B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7494"/>
            <a:ext cx="3816424" cy="436757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004048" y="134761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BEET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CARR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771550"/>
            <a:ext cx="4748803" cy="367240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779912" y="2976503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CARROT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6136" y="329183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CORN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534"/>
            <a:ext cx="5601072" cy="4200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1590"/>
            <a:ext cx="4205562" cy="2859782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635896" y="3171621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CUCUMBER</a:t>
            </a:r>
            <a:endParaRPr lang="pt-B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278777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LETTUCE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Resultado de imagem para LETTUCE"/>
          <p:cNvPicPr>
            <a:picLocks noChangeAspect="1" noChangeArrowheads="1"/>
          </p:cNvPicPr>
          <p:nvPr/>
        </p:nvPicPr>
        <p:blipFill>
          <a:blip r:embed="rId3" cstate="print"/>
          <a:srcRect b="12643"/>
          <a:stretch>
            <a:fillRect/>
          </a:stretch>
        </p:blipFill>
        <p:spPr bwMode="auto">
          <a:xfrm>
            <a:off x="4416127" y="339502"/>
            <a:ext cx="3324225" cy="2329817"/>
          </a:xfrm>
          <a:prstGeom prst="rect">
            <a:avLst/>
          </a:prstGeom>
          <a:noFill/>
        </p:spPr>
      </p:pic>
      <p:pic>
        <p:nvPicPr>
          <p:cNvPr id="6148" name="Picture 4" descr="green leaf lettu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771550"/>
            <a:ext cx="432047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SPIN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7534"/>
            <a:ext cx="5256584" cy="350618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4572000" y="321982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SPINACH</a:t>
            </a:r>
            <a:endParaRPr lang="pt-B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364</Words>
  <Application>Microsoft Office PowerPoint</Application>
  <PresentationFormat>Diaprojekcija na zaslonu (16:9)</PresentationFormat>
  <Paragraphs>348</Paragraphs>
  <Slides>29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do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2</dc:title>
  <dc:creator>Andrielle Oliveira</dc:creator>
  <cp:lastModifiedBy>HP</cp:lastModifiedBy>
  <cp:revision>28</cp:revision>
  <dcterms:created xsi:type="dcterms:W3CDTF">2019-11-09T14:56:36Z</dcterms:created>
  <dcterms:modified xsi:type="dcterms:W3CDTF">2020-03-28T21:15:16Z</dcterms:modified>
</cp:coreProperties>
</file>