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45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66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286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214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14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966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21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40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0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2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15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A2636-5D32-419D-BD76-BEE5903097A3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F4EE-7444-4D39-95FE-ACA61F2757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7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Europe</a:t>
            </a:r>
            <a:r>
              <a:rPr lang="sl-SI" dirty="0" smtClean="0">
                <a:latin typeface="Comic Sans MS" panose="030F0702030302020204" pitchFamily="66" charset="0"/>
              </a:rPr>
              <a:t/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3.a: 57., 3.d: 56., 57.</a:t>
            </a:r>
          </a:p>
          <a:p>
            <a:r>
              <a:rPr lang="sl-SI" dirty="0" err="1" smtClean="0"/>
              <a:t>Week</a:t>
            </a:r>
            <a:r>
              <a:rPr lang="sl-SI" dirty="0" smtClean="0"/>
              <a:t>: 34.</a:t>
            </a:r>
          </a:p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r>
              <a:rPr lang="sl-SI" dirty="0" err="1" smtClean="0"/>
              <a:t>Teacher</a:t>
            </a:r>
            <a:r>
              <a:rPr lang="sl-SI" dirty="0" smtClean="0"/>
              <a:t>: Jolanda </a:t>
            </a:r>
            <a:r>
              <a:rPr lang="sl-SI" dirty="0"/>
              <a:t>R</a:t>
            </a:r>
            <a:r>
              <a:rPr lang="sl-SI" dirty="0" smtClean="0"/>
              <a:t>egouc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8" y="336903"/>
            <a:ext cx="4179984" cy="33997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79" y="921288"/>
            <a:ext cx="4131196" cy="28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45613"/>
            <a:ext cx="10515600" cy="2000876"/>
          </a:xfrm>
        </p:spPr>
        <p:txBody>
          <a:bodyPr>
            <a:normAutofit/>
          </a:bodyPr>
          <a:lstStyle/>
          <a:p>
            <a:pPr algn="ctr"/>
            <a:r>
              <a:rPr lang="sl-SI" sz="6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Europe</a:t>
            </a:r>
            <a:r>
              <a:rPr lang="sl-SI" sz="6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sz="6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Listen: </a:t>
            </a:r>
            <a:endParaRPr lang="sl-SI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36800"/>
            <a:ext cx="10515600" cy="3636962"/>
          </a:xfrm>
        </p:spPr>
        <p:txBody>
          <a:bodyPr>
            <a:normAutofit fontScale="70000" lnSpcReduction="20000"/>
          </a:bodyPr>
          <a:lstStyle/>
          <a:p>
            <a:r>
              <a:rPr lang="sl-SI" dirty="0" err="1" smtClean="0">
                <a:latin typeface="Comic Sans MS" panose="030F0702030302020204" pitchFamily="66" charset="0"/>
              </a:rPr>
              <a:t>It‘s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second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smallest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continent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smtClean="0">
                <a:latin typeface="Comic Sans MS" panose="030F0702030302020204" pitchFamily="66" charset="0"/>
              </a:rPr>
              <a:t>in </a:t>
            </a:r>
            <a:r>
              <a:rPr lang="sl-SI" dirty="0" err="1" smtClean="0">
                <a:latin typeface="Comic Sans MS" panose="030F0702030302020204" pitchFamily="66" charset="0"/>
              </a:rPr>
              <a:t>size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1200" dirty="0" smtClean="0">
                <a:latin typeface="Comic Sans MS" panose="030F0702030302020204" pitchFamily="66" charset="0"/>
              </a:rPr>
              <a:t>Je drugi najmanjši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sz="1200" dirty="0" smtClean="0">
                <a:latin typeface="Comic Sans MS" panose="030F0702030302020204" pitchFamily="66" charset="0"/>
              </a:rPr>
              <a:t>kontinent po velikosti.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It‘s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third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largest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continent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latin typeface="Comic Sans MS" panose="030F0702030302020204" pitchFamily="66" charset="0"/>
              </a:rPr>
              <a:t>population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1200" dirty="0" smtClean="0">
                <a:latin typeface="Comic Sans MS" panose="030F0702030302020204" pitchFamily="66" charset="0"/>
              </a:rPr>
              <a:t>Je tretji največji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sz="1200" dirty="0" smtClean="0">
                <a:latin typeface="Comic Sans MS" panose="030F0702030302020204" pitchFamily="66" charset="0"/>
              </a:rPr>
              <a:t>kontinent po številu prebivalcev.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There</a:t>
            </a:r>
            <a:r>
              <a:rPr lang="sl-SI" dirty="0" smtClean="0">
                <a:latin typeface="Comic Sans MS" panose="030F0702030302020204" pitchFamily="66" charset="0"/>
              </a:rPr>
              <a:t> are </a:t>
            </a:r>
            <a:r>
              <a:rPr lang="sl-SI" dirty="0" err="1" smtClean="0">
                <a:latin typeface="Comic Sans MS" panose="030F0702030302020204" pitchFamily="66" charset="0"/>
              </a:rPr>
              <a:t>fifty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countries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Europe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continent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1200" dirty="0" smtClean="0">
                <a:latin typeface="Comic Sans MS" panose="030F0702030302020204" pitchFamily="66" charset="0"/>
              </a:rPr>
              <a:t>V </a:t>
            </a:r>
            <a:r>
              <a:rPr lang="sl-SI" sz="1200" dirty="0">
                <a:latin typeface="Comic Sans MS" panose="030F0702030302020204" pitchFamily="66" charset="0"/>
              </a:rPr>
              <a:t>E</a:t>
            </a:r>
            <a:r>
              <a:rPr lang="sl-SI" sz="1200" dirty="0" smtClean="0">
                <a:latin typeface="Comic Sans MS" panose="030F0702030302020204" pitchFamily="66" charset="0"/>
              </a:rPr>
              <a:t>vropi je 50 držav.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There</a:t>
            </a:r>
            <a:r>
              <a:rPr lang="sl-SI" dirty="0" smtClean="0">
                <a:latin typeface="Comic Sans MS" panose="030F0702030302020204" pitchFamily="66" charset="0"/>
              </a:rPr>
              <a:t> are </a:t>
            </a:r>
            <a:r>
              <a:rPr lang="sl-SI" dirty="0" err="1" smtClean="0">
                <a:latin typeface="Comic Sans MS" panose="030F0702030302020204" pitchFamily="66" charset="0"/>
              </a:rPr>
              <a:t>twenty-seven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nations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European</a:t>
            </a:r>
            <a:r>
              <a:rPr lang="sl-SI" dirty="0" smtClean="0">
                <a:latin typeface="Comic Sans MS" panose="030F0702030302020204" pitchFamily="66" charset="0"/>
              </a:rPr>
              <a:t> Union.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1200" dirty="0" smtClean="0">
                <a:latin typeface="Comic Sans MS" panose="030F0702030302020204" pitchFamily="66" charset="0"/>
              </a:rPr>
              <a:t>V Evropski Uniji je 27 držav.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There</a:t>
            </a:r>
            <a:r>
              <a:rPr lang="sl-SI" dirty="0" smtClean="0">
                <a:latin typeface="Comic Sans MS" panose="030F0702030302020204" pitchFamily="66" charset="0"/>
              </a:rPr>
              <a:t> live 742 </a:t>
            </a:r>
            <a:r>
              <a:rPr lang="sl-SI" dirty="0" err="1" smtClean="0">
                <a:latin typeface="Comic Sans MS" panose="030F0702030302020204" pitchFamily="66" charset="0"/>
              </a:rPr>
              <a:t>million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people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latin typeface="Comic Sans MS" panose="030F0702030302020204" pitchFamily="66" charset="0"/>
              </a:rPr>
              <a:t>Europe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1200" dirty="0" smtClean="0">
                <a:latin typeface="Comic Sans MS" panose="030F0702030302020204" pitchFamily="66" charset="0"/>
              </a:rPr>
              <a:t>V Evropi živi 742 milijonov ljudi.</a:t>
            </a:r>
          </a:p>
          <a:p>
            <a:r>
              <a:rPr lang="sl-SI" dirty="0" err="1" smtClean="0">
                <a:latin typeface="Comic Sans MS" panose="030F0702030302020204" pitchFamily="66" charset="0"/>
              </a:rPr>
              <a:t>Europe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borders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onto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Arctic</a:t>
            </a:r>
            <a:r>
              <a:rPr lang="sl-SI" dirty="0" smtClean="0">
                <a:latin typeface="Comic Sans MS" panose="030F0702030302020204" pitchFamily="66" charset="0"/>
              </a:rPr>
              <a:t> Ocean in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north</a:t>
            </a:r>
            <a:r>
              <a:rPr lang="sl-SI" dirty="0" smtClean="0">
                <a:latin typeface="Comic Sans MS" panose="030F0702030302020204" pitchFamily="66" charset="0"/>
              </a:rPr>
              <a:t>,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Atlantic</a:t>
            </a:r>
            <a:r>
              <a:rPr lang="sl-SI" dirty="0" smtClean="0">
                <a:latin typeface="Comic Sans MS" panose="030F0702030302020204" pitchFamily="66" charset="0"/>
              </a:rPr>
              <a:t> Ocean in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west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and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Mediterranean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Sea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latin typeface="Comic Sans MS" panose="030F0702030302020204" pitchFamily="66" charset="0"/>
              </a:rPr>
              <a:t>the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south</a:t>
            </a:r>
            <a:r>
              <a:rPr lang="sl-SI" sz="3200" dirty="0" smtClean="0">
                <a:latin typeface="Comic Sans MS" panose="030F0702030302020204" pitchFamily="66" charset="0"/>
              </a:rPr>
              <a:t>.</a:t>
            </a:r>
            <a:br>
              <a:rPr lang="sl-SI" sz="3200" dirty="0" smtClean="0">
                <a:latin typeface="Comic Sans MS" panose="030F0702030302020204" pitchFamily="66" charset="0"/>
              </a:rPr>
            </a:br>
            <a:r>
              <a:rPr lang="sl-SI" sz="1400" dirty="0" smtClean="0">
                <a:latin typeface="Comic Sans MS" panose="030F0702030302020204" pitchFamily="66" charset="0"/>
              </a:rPr>
              <a:t>Evropa na severu meji na Arktični ocean, na zahodu na Atlantski ocean in na jugu na Mediteransko morje.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l-SI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Remember: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north</a:t>
            </a:r>
            <a:r>
              <a:rPr lang="sl-SI" sz="1500" dirty="0" err="1" smtClean="0">
                <a:latin typeface="Comic Sans MS" panose="030F0702030302020204" pitchFamily="66" charset="0"/>
              </a:rPr>
              <a:t>na</a:t>
            </a:r>
            <a:r>
              <a:rPr lang="sl-SI" sz="1500" dirty="0" smtClean="0">
                <a:latin typeface="Comic Sans MS" panose="030F0702030302020204" pitchFamily="66" charset="0"/>
              </a:rPr>
              <a:t> severu, 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west</a:t>
            </a:r>
            <a:r>
              <a:rPr lang="sl-SI" sz="1500" dirty="0" err="1" smtClean="0">
                <a:latin typeface="Comic Sans MS" panose="030F0702030302020204" pitchFamily="66" charset="0"/>
              </a:rPr>
              <a:t>na</a:t>
            </a:r>
            <a:r>
              <a:rPr lang="sl-SI" sz="1500" dirty="0" smtClean="0">
                <a:latin typeface="Comic Sans MS" panose="030F0702030302020204" pitchFamily="66" charset="0"/>
              </a:rPr>
              <a:t> zahodu, 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south</a:t>
            </a:r>
            <a:r>
              <a:rPr lang="sl-SI" sz="1500" dirty="0" err="1" smtClean="0">
                <a:latin typeface="Comic Sans MS" panose="030F0702030302020204" pitchFamily="66" charset="0"/>
              </a:rPr>
              <a:t>na</a:t>
            </a:r>
            <a:r>
              <a:rPr lang="sl-SI" sz="1500" dirty="0" smtClean="0">
                <a:latin typeface="Comic Sans MS" panose="030F0702030302020204" pitchFamily="66" charset="0"/>
              </a:rPr>
              <a:t> jugu</a:t>
            </a:r>
          </a:p>
          <a:p>
            <a:endParaRPr lang="sl-SI" dirty="0"/>
          </a:p>
        </p:txBody>
      </p:sp>
      <p:pic>
        <p:nvPicPr>
          <p:cNvPr id="5" name="Europ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1246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1053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Europe</a:t>
            </a:r>
            <a:r>
              <a:rPr lang="sl-SI" dirty="0" smtClean="0">
                <a:latin typeface="Comic Sans MS" panose="030F0702030302020204" pitchFamily="66" charset="0"/>
              </a:rPr>
              <a:t/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Countries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b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Listen: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There</a:t>
            </a:r>
            <a:r>
              <a:rPr lang="sl-SI" dirty="0" smtClean="0"/>
              <a:t> are </a:t>
            </a:r>
            <a:r>
              <a:rPr lang="sl-SI" b="1" dirty="0" smtClean="0"/>
              <a:t>50 </a:t>
            </a:r>
            <a:r>
              <a:rPr lang="sl-SI" b="1" dirty="0" err="1" smtClean="0"/>
              <a:t>countries</a:t>
            </a:r>
            <a:r>
              <a:rPr lang="sl-SI" b="1" dirty="0" smtClean="0"/>
              <a:t> </a:t>
            </a:r>
            <a:r>
              <a:rPr lang="sl-SI" dirty="0" smtClean="0"/>
              <a:t>in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</a:t>
            </a:r>
            <a:r>
              <a:rPr lang="sl-SI" dirty="0" err="1" smtClean="0"/>
              <a:t>largest</a:t>
            </a:r>
            <a:r>
              <a:rPr lang="sl-SI" dirty="0" smtClean="0"/>
              <a:t> </a:t>
            </a:r>
            <a:r>
              <a:rPr lang="sl-SI" dirty="0" err="1" smtClean="0"/>
              <a:t>countries</a:t>
            </a:r>
            <a:r>
              <a:rPr lang="sl-SI" dirty="0" smtClean="0"/>
              <a:t> are: </a:t>
            </a:r>
            <a:r>
              <a:rPr lang="sl-SI" b="1" dirty="0" err="1" smtClean="0"/>
              <a:t>Russia</a:t>
            </a:r>
            <a:r>
              <a:rPr lang="sl-SI" dirty="0" smtClean="0"/>
              <a:t>, </a:t>
            </a:r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Ukraine</a:t>
            </a:r>
            <a:r>
              <a:rPr lang="sl-SI" b="1" dirty="0" smtClean="0"/>
              <a:t>, France.</a:t>
            </a:r>
          </a:p>
          <a:p>
            <a:r>
              <a:rPr lang="sl-SI" b="1" dirty="0" err="1" smtClean="0"/>
              <a:t>Vatican</a:t>
            </a:r>
            <a:r>
              <a:rPr lang="sl-SI" b="1" dirty="0" smtClean="0"/>
              <a:t> </a:t>
            </a:r>
            <a:r>
              <a:rPr lang="sl-SI" b="1" dirty="0" err="1" smtClean="0"/>
              <a:t>City</a:t>
            </a:r>
            <a:r>
              <a:rPr lang="sl-SI" b="1" dirty="0" smtClean="0"/>
              <a:t> </a:t>
            </a:r>
            <a:r>
              <a:rPr lang="sl-SI" dirty="0" smtClean="0"/>
              <a:t>is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smallest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r>
              <a:rPr lang="sl-SI" dirty="0" smtClean="0"/>
              <a:t> in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</a:p>
          <a:p>
            <a:r>
              <a:rPr lang="sl-SI" b="1" dirty="0" err="1" smtClean="0"/>
              <a:t>Greenland</a:t>
            </a:r>
            <a:r>
              <a:rPr lang="sl-SI" dirty="0" smtClean="0"/>
              <a:t> is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largest</a:t>
            </a:r>
            <a:r>
              <a:rPr lang="sl-SI" dirty="0" smtClean="0"/>
              <a:t> </a:t>
            </a:r>
            <a:r>
              <a:rPr lang="sl-SI" dirty="0" err="1" smtClean="0"/>
              <a:t>island</a:t>
            </a:r>
            <a:r>
              <a:rPr lang="sl-SI" dirty="0" smtClean="0"/>
              <a:t> in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Hum in </a:t>
            </a:r>
            <a:r>
              <a:rPr lang="sl-SI" b="1" dirty="0" err="1" smtClean="0"/>
              <a:t>Croatia</a:t>
            </a:r>
            <a:r>
              <a:rPr lang="sl-SI" b="1" dirty="0" smtClean="0"/>
              <a:t> </a:t>
            </a:r>
            <a:r>
              <a:rPr lang="sl-SI" dirty="0" smtClean="0"/>
              <a:t>is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smallest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 in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</a:p>
          <a:p>
            <a:r>
              <a:rPr lang="sl-SI" b="1" dirty="0" err="1" smtClean="0"/>
              <a:t>Moscow</a:t>
            </a:r>
            <a:r>
              <a:rPr lang="sl-SI" dirty="0" smtClean="0"/>
              <a:t> is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largest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 in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6" name="Countri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1955" y="1374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>
                <a:latin typeface="Comic Sans MS" panose="030F0702030302020204" pitchFamily="66" charset="0"/>
              </a:rPr>
              <a:t>World</a:t>
            </a:r>
            <a:r>
              <a:rPr lang="sl-SI" dirty="0" smtClean="0">
                <a:latin typeface="Comic Sans MS" panose="030F0702030302020204" pitchFamily="66" charset="0"/>
              </a:rPr>
              <a:t> Map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Find</a:t>
            </a:r>
            <a:r>
              <a:rPr lang="sl-SI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out </a:t>
            </a:r>
            <a:r>
              <a:rPr lang="sl-SI" sz="32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Europe</a:t>
            </a:r>
            <a:r>
              <a:rPr lang="sl-SI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sl-SI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1928812"/>
            <a:ext cx="9305219" cy="46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latin typeface="Comic Sans MS" panose="030F0702030302020204" pitchFamily="66" charset="0"/>
              </a:rPr>
              <a:t>Europe</a:t>
            </a:r>
            <a:r>
              <a:rPr lang="sl-SI" sz="2800" dirty="0" smtClean="0">
                <a:latin typeface="Comic Sans MS" panose="030F0702030302020204" pitchFamily="66" charset="0"/>
              </a:rPr>
              <a:t> Map</a:t>
            </a:r>
            <a:br>
              <a:rPr lang="sl-SI" sz="2800" dirty="0" smtClean="0">
                <a:latin typeface="Comic Sans MS" panose="030F0702030302020204" pitchFamily="66" charset="0"/>
              </a:rPr>
            </a:br>
            <a:r>
              <a:rPr lang="sl-SI" sz="2800" dirty="0" err="1" smtClean="0">
                <a:latin typeface="Comic Sans MS" panose="030F0702030302020204" pitchFamily="66" charset="0"/>
              </a:rPr>
              <a:t>Find</a:t>
            </a:r>
            <a:r>
              <a:rPr lang="sl-SI" sz="2800" dirty="0" smtClean="0">
                <a:latin typeface="Comic Sans MS" panose="030F0702030302020204" pitchFamily="66" charset="0"/>
              </a:rPr>
              <a:t> out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Croatia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Italy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sz="2800" dirty="0" err="1" smtClean="0">
                <a:latin typeface="Comic Sans MS" panose="030F0702030302020204" pitchFamily="66" charset="0"/>
              </a:rPr>
              <a:t>and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Hungary</a:t>
            </a:r>
            <a:endParaRPr lang="sl-SI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4" y="1817511"/>
            <a:ext cx="6057107" cy="4763911"/>
          </a:xfrm>
        </p:spPr>
      </p:pic>
    </p:spTree>
    <p:extLst>
      <p:ext uri="{BB962C8B-B14F-4D97-AF65-F5344CB8AC3E}">
        <p14:creationId xmlns:p14="http://schemas.microsoft.com/office/powerpoint/2010/main" val="177912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in </a:t>
            </a: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Europe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1690688"/>
            <a:ext cx="4265436" cy="4265436"/>
          </a:xfrm>
        </p:spPr>
      </p:pic>
    </p:spTree>
    <p:extLst>
      <p:ext uri="{BB962C8B-B14F-4D97-AF65-F5344CB8AC3E}">
        <p14:creationId xmlns:p14="http://schemas.microsoft.com/office/powerpoint/2010/main" val="157799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008"/>
          </a:xfrm>
        </p:spPr>
        <p:txBody>
          <a:bodyPr/>
          <a:lstStyle/>
          <a:p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My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country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Listen: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90134"/>
            <a:ext cx="10515600" cy="5170310"/>
          </a:xfrm>
        </p:spPr>
        <p:txBody>
          <a:bodyPr>
            <a:normAutofit/>
          </a:bodyPr>
          <a:lstStyle/>
          <a:p>
            <a:r>
              <a:rPr lang="sl-SI" dirty="0" err="1" smtClean="0"/>
              <a:t>Slovenia</a:t>
            </a:r>
            <a:r>
              <a:rPr lang="sl-SI" dirty="0" smtClean="0"/>
              <a:t> is a </a:t>
            </a:r>
            <a:r>
              <a:rPr lang="sl-SI" dirty="0" err="1" smtClean="0"/>
              <a:t>small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beautiful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300" dirty="0" smtClean="0"/>
              <a:t>Slovenija je zelo majhna in lepa dežela.</a:t>
            </a:r>
          </a:p>
          <a:p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interesting</a:t>
            </a:r>
            <a:r>
              <a:rPr lang="sl-SI" dirty="0" smtClean="0"/>
              <a:t> </a:t>
            </a:r>
            <a:r>
              <a:rPr lang="sl-SI" dirty="0" err="1" smtClean="0"/>
              <a:t>things</a:t>
            </a:r>
            <a:r>
              <a:rPr lang="sl-SI" dirty="0" smtClean="0"/>
              <a:t> to </a:t>
            </a:r>
            <a:r>
              <a:rPr lang="sl-SI" dirty="0" err="1" smtClean="0"/>
              <a:t>see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200" dirty="0" smtClean="0"/>
              <a:t>Za ogled ima veliko zanimivosti.</a:t>
            </a:r>
          </a:p>
          <a:p>
            <a:r>
              <a:rPr lang="sl-SI" dirty="0" err="1" smtClean="0"/>
              <a:t>There</a:t>
            </a:r>
            <a:r>
              <a:rPr lang="sl-SI" dirty="0" smtClean="0"/>
              <a:t> are </a:t>
            </a:r>
            <a:r>
              <a:rPr lang="sl-SI" dirty="0" err="1" smtClean="0"/>
              <a:t>lots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b="1" dirty="0" err="1" smtClean="0"/>
              <a:t>towns</a:t>
            </a:r>
            <a:r>
              <a:rPr lang="sl-SI" b="1" dirty="0" smtClean="0"/>
              <a:t>, </a:t>
            </a:r>
            <a:r>
              <a:rPr lang="sl-SI" b="1" dirty="0" err="1" smtClean="0"/>
              <a:t>rivers</a:t>
            </a:r>
            <a:r>
              <a:rPr lang="sl-SI" b="1" dirty="0" smtClean="0"/>
              <a:t>, </a:t>
            </a:r>
            <a:r>
              <a:rPr lang="sl-SI" b="1" dirty="0" err="1" smtClean="0"/>
              <a:t>mountains</a:t>
            </a:r>
            <a:r>
              <a:rPr lang="sl-SI" dirty="0" smtClean="0"/>
              <a:t>, </a:t>
            </a:r>
            <a:r>
              <a:rPr lang="sl-SI" b="1" dirty="0" err="1" smtClean="0"/>
              <a:t>lakes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b="1" dirty="0" err="1" smtClean="0"/>
              <a:t>caves</a:t>
            </a:r>
            <a:r>
              <a:rPr lang="sl-SI" b="1" dirty="0" smtClean="0"/>
              <a:t>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200" dirty="0" smtClean="0"/>
              <a:t>V </a:t>
            </a:r>
            <a:r>
              <a:rPr lang="sl-SI" sz="1200" dirty="0"/>
              <a:t>S</a:t>
            </a:r>
            <a:r>
              <a:rPr lang="sl-SI" sz="1200" dirty="0" smtClean="0"/>
              <a:t>loveniji je veliko različnih mest, rek, gora, jezer in jam.</a:t>
            </a:r>
          </a:p>
          <a:p>
            <a:r>
              <a:rPr lang="sl-SI" dirty="0" err="1" smtClean="0"/>
              <a:t>It‘s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south</a:t>
            </a:r>
            <a:r>
              <a:rPr lang="sl-SI" dirty="0" smtClean="0"/>
              <a:t> central </a:t>
            </a:r>
            <a:r>
              <a:rPr lang="sl-SI" dirty="0" err="1" smtClean="0"/>
              <a:t>Europe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200" dirty="0" smtClean="0"/>
              <a:t>Je na jugu centralne Evrope.</a:t>
            </a:r>
          </a:p>
          <a:p>
            <a:r>
              <a:rPr lang="sl-SI" dirty="0" err="1" smtClean="0"/>
              <a:t>Its</a:t>
            </a:r>
            <a:r>
              <a:rPr lang="sl-SI" dirty="0" smtClean="0"/>
              <a:t> </a:t>
            </a:r>
            <a:r>
              <a:rPr lang="sl-SI" dirty="0" err="1" smtClean="0"/>
              <a:t>neighbours</a:t>
            </a:r>
            <a:r>
              <a:rPr lang="sl-SI" dirty="0" smtClean="0"/>
              <a:t> are </a:t>
            </a:r>
            <a:r>
              <a:rPr lang="sl-SI" dirty="0" err="1" smtClean="0"/>
              <a:t>Italy</a:t>
            </a:r>
            <a:r>
              <a:rPr lang="sl-SI" dirty="0" smtClean="0"/>
              <a:t>, </a:t>
            </a:r>
            <a:r>
              <a:rPr lang="sl-SI" dirty="0" err="1" smtClean="0"/>
              <a:t>Austria</a:t>
            </a:r>
            <a:r>
              <a:rPr lang="sl-SI" dirty="0" smtClean="0"/>
              <a:t>, </a:t>
            </a:r>
            <a:r>
              <a:rPr lang="sl-SI" dirty="0" err="1" smtClean="0"/>
              <a:t>Croatia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Hungary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200" dirty="0" smtClean="0"/>
              <a:t>Njene sosede so Italija, </a:t>
            </a:r>
            <a:r>
              <a:rPr lang="sl-SI" sz="1200" dirty="0" err="1" smtClean="0"/>
              <a:t>Austrija</a:t>
            </a:r>
            <a:r>
              <a:rPr lang="sl-SI" sz="1200" dirty="0" smtClean="0"/>
              <a:t>, Hrvaška in Madžarska.</a:t>
            </a:r>
          </a:p>
          <a:p>
            <a:pPr marL="0" indent="0">
              <a:buNone/>
            </a:pPr>
            <a:r>
              <a:rPr lang="sl-SI" dirty="0" err="1" smtClean="0">
                <a:solidFill>
                  <a:srgbClr val="FF0000"/>
                </a:solidFill>
              </a:rPr>
              <a:t>Remember</a:t>
            </a:r>
            <a:r>
              <a:rPr lang="sl-SI" dirty="0" smtClean="0">
                <a:solidFill>
                  <a:srgbClr val="FF0000"/>
                </a:solidFill>
              </a:rPr>
              <a:t>: </a:t>
            </a:r>
            <a:r>
              <a:rPr lang="sl-SI" dirty="0" smtClean="0"/>
              <a:t>a </a:t>
            </a:r>
            <a:r>
              <a:rPr lang="sl-SI" dirty="0" err="1" smtClean="0"/>
              <a:t>town</a:t>
            </a:r>
            <a:r>
              <a:rPr lang="sl-SI" dirty="0" smtClean="0"/>
              <a:t>, a </a:t>
            </a:r>
            <a:r>
              <a:rPr lang="sl-SI" dirty="0" err="1" smtClean="0"/>
              <a:t>river</a:t>
            </a:r>
            <a:r>
              <a:rPr lang="sl-SI" dirty="0" smtClean="0"/>
              <a:t>, a </a:t>
            </a:r>
            <a:r>
              <a:rPr lang="sl-SI" dirty="0" err="1" smtClean="0"/>
              <a:t>mountain</a:t>
            </a:r>
            <a:r>
              <a:rPr lang="sl-SI" dirty="0" smtClean="0"/>
              <a:t>, a lake, a </a:t>
            </a:r>
            <a:r>
              <a:rPr lang="sl-SI" dirty="0" err="1" smtClean="0"/>
              <a:t>cave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5295749"/>
            <a:ext cx="1339225" cy="9954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58" y="5385299"/>
            <a:ext cx="1540970" cy="788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9" y="5385299"/>
            <a:ext cx="1056722" cy="7925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12" y="5320254"/>
            <a:ext cx="1377827" cy="91855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73" y="5320254"/>
            <a:ext cx="1334626" cy="1012092"/>
          </a:xfrm>
          <a:prstGeom prst="rect">
            <a:avLst/>
          </a:prstGeom>
        </p:spPr>
      </p:pic>
      <p:pic>
        <p:nvPicPr>
          <p:cNvPr id="10" name="Sloven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54928" y="400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map</a:t>
            </a:r>
            <a:b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l-SI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Cities</a:t>
            </a:r>
            <a:r>
              <a:rPr lang="sl-SI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in </a:t>
            </a:r>
            <a:r>
              <a:rPr lang="sl-SI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Slovenia</a:t>
            </a:r>
            <a:endParaRPr lang="sl-SI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1833827"/>
            <a:ext cx="4667603" cy="466760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3" y="2395303"/>
            <a:ext cx="5485327" cy="37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feel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</a:t>
            </a:r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Listen:</a:t>
            </a:r>
            <a:r>
              <a:rPr lang="sl-SI" dirty="0" smtClean="0">
                <a:latin typeface="Comic Sans MS" panose="030F0702030302020204" pitchFamily="66" charset="0"/>
              </a:rPr>
              <a:t/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Slovenia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is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10th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best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country</a:t>
            </a:r>
            <a:r>
              <a:rPr lang="sl-SI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in </a:t>
            </a:r>
            <a:r>
              <a:rPr lang="sl-SI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Europe</a:t>
            </a:r>
            <a:r>
              <a:rPr lang="sl-SI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sl-SI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sl-SI" sz="1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Slovenija je deseta najbolj priljubljena država v Evropi.</a:t>
            </a:r>
            <a:endParaRPr lang="sl-SI" sz="13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b="1" dirty="0" err="1" smtClean="0"/>
              <a:t>Best</a:t>
            </a:r>
            <a:r>
              <a:rPr lang="sl-SI" b="1" dirty="0" smtClean="0"/>
              <a:t> </a:t>
            </a:r>
            <a:r>
              <a:rPr lang="sl-SI" b="1" dirty="0" err="1" smtClean="0"/>
              <a:t>places</a:t>
            </a:r>
            <a:r>
              <a:rPr lang="sl-SI" b="1" dirty="0" smtClean="0"/>
              <a:t> </a:t>
            </a:r>
            <a:r>
              <a:rPr lang="sl-SI" dirty="0" smtClean="0"/>
              <a:t>to </a:t>
            </a:r>
            <a:r>
              <a:rPr lang="sl-SI" dirty="0" err="1" smtClean="0"/>
              <a:t>see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 are: Ljubljana, Maribor, Piran, Bled…</a:t>
            </a:r>
            <a:br>
              <a:rPr lang="sl-SI" dirty="0" smtClean="0"/>
            </a:br>
            <a:r>
              <a:rPr lang="sl-SI" sz="1300" dirty="0" smtClean="0"/>
              <a:t>Najboljši kraji za ogled v Sloveniji so:</a:t>
            </a:r>
          </a:p>
          <a:p>
            <a:r>
              <a:rPr lang="sl-SI" b="1" dirty="0" smtClean="0"/>
              <a:t>Ljubljana: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. </a:t>
            </a:r>
            <a:r>
              <a:rPr lang="sl-SI" dirty="0" err="1" smtClean="0"/>
              <a:t>There</a:t>
            </a:r>
            <a:r>
              <a:rPr lang="sl-SI" dirty="0" smtClean="0"/>
              <a:t> live </a:t>
            </a:r>
            <a:r>
              <a:rPr lang="sl-SI" dirty="0" err="1" smtClean="0"/>
              <a:t>about</a:t>
            </a:r>
            <a:r>
              <a:rPr lang="sl-SI" dirty="0" smtClean="0"/>
              <a:t> 250 000 </a:t>
            </a:r>
            <a:r>
              <a:rPr lang="sl-SI" dirty="0" err="1" smtClean="0"/>
              <a:t>people</a:t>
            </a:r>
            <a:r>
              <a:rPr lang="sl-SI" dirty="0" smtClean="0"/>
              <a:t>.  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charming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. </a:t>
            </a:r>
            <a:br>
              <a:rPr lang="sl-SI" dirty="0" smtClean="0"/>
            </a:br>
            <a:r>
              <a:rPr lang="sl-SI" sz="1300" dirty="0" smtClean="0"/>
              <a:t>Je glavno mesto v Sloveniji. Tam živi okoli </a:t>
            </a:r>
            <a:r>
              <a:rPr lang="sl-SI" sz="1300" dirty="0" err="1" smtClean="0"/>
              <a:t>dvestopetdest</a:t>
            </a:r>
            <a:r>
              <a:rPr lang="sl-SI" sz="1300" dirty="0" smtClean="0"/>
              <a:t> tisoč ljudi. Je zelo privlačno staro mesto.</a:t>
            </a:r>
          </a:p>
          <a:p>
            <a:r>
              <a:rPr lang="sl-SI" b="1" dirty="0" smtClean="0"/>
              <a:t>Maribor: </a:t>
            </a:r>
            <a:r>
              <a:rPr lang="sl-SI" dirty="0" err="1"/>
              <a:t>I</a:t>
            </a:r>
            <a:r>
              <a:rPr lang="sl-SI" dirty="0" err="1" smtClean="0"/>
              <a:t>t‘s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second</a:t>
            </a:r>
            <a:r>
              <a:rPr lang="sl-SI" dirty="0" smtClean="0"/>
              <a:t> </a:t>
            </a:r>
            <a:r>
              <a:rPr lang="sl-SI" dirty="0" err="1" smtClean="0"/>
              <a:t>largest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 </a:t>
            </a:r>
            <a:r>
              <a:rPr lang="sl-SI" dirty="0" err="1" smtClean="0"/>
              <a:t>near</a:t>
            </a:r>
            <a:r>
              <a:rPr lang="sl-SI" dirty="0" smtClean="0"/>
              <a:t> </a:t>
            </a:r>
            <a:r>
              <a:rPr lang="sl-SI" dirty="0" err="1" smtClean="0"/>
              <a:t>river</a:t>
            </a:r>
            <a:r>
              <a:rPr lang="sl-SI" dirty="0" smtClean="0"/>
              <a:t> Drava.</a:t>
            </a:r>
            <a:br>
              <a:rPr lang="sl-SI" dirty="0" smtClean="0"/>
            </a:br>
            <a:r>
              <a:rPr lang="sl-SI" sz="1300" dirty="0" smtClean="0"/>
              <a:t>                                     Je drugo največje mesto v Sloveniji ob reki Dravi.</a:t>
            </a:r>
          </a:p>
          <a:p>
            <a:r>
              <a:rPr lang="sl-SI" b="1" dirty="0" smtClean="0"/>
              <a:t>Piran: </a:t>
            </a:r>
            <a:r>
              <a:rPr lang="sl-SI" dirty="0" err="1" smtClean="0"/>
              <a:t>It‘s</a:t>
            </a:r>
            <a:r>
              <a:rPr lang="sl-SI" dirty="0" smtClean="0"/>
              <a:t>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 </a:t>
            </a:r>
            <a:r>
              <a:rPr lang="sl-SI" dirty="0" err="1" smtClean="0"/>
              <a:t>mediterranian</a:t>
            </a:r>
            <a:r>
              <a:rPr lang="sl-SI" dirty="0" smtClean="0"/>
              <a:t> </a:t>
            </a:r>
            <a:r>
              <a:rPr lang="sl-SI" dirty="0" err="1" smtClean="0"/>
              <a:t>town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narrow</a:t>
            </a:r>
            <a:r>
              <a:rPr lang="sl-SI" dirty="0" smtClean="0"/>
              <a:t> </a:t>
            </a:r>
            <a:r>
              <a:rPr lang="sl-SI" dirty="0" err="1" smtClean="0"/>
              <a:t>streets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nice</a:t>
            </a:r>
            <a:r>
              <a:rPr lang="sl-SI" dirty="0" smtClean="0"/>
              <a:t> </a:t>
            </a:r>
            <a:r>
              <a:rPr lang="sl-SI" dirty="0" err="1" smtClean="0"/>
              <a:t>squares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300" dirty="0" smtClean="0"/>
              <a:t>                         Je staro mediteransko mesto z ozkimi ulicami in lepimi trgi.</a:t>
            </a:r>
          </a:p>
          <a:p>
            <a:r>
              <a:rPr lang="sl-SI" b="1" dirty="0" smtClean="0"/>
              <a:t>Bled: </a:t>
            </a:r>
            <a:r>
              <a:rPr lang="sl-SI" dirty="0" err="1"/>
              <a:t>I</a:t>
            </a:r>
            <a:r>
              <a:rPr lang="sl-SI" dirty="0" err="1" smtClean="0"/>
              <a:t>t‘s</a:t>
            </a:r>
            <a:r>
              <a:rPr lang="sl-SI" dirty="0" smtClean="0"/>
              <a:t> a </a:t>
            </a:r>
            <a:r>
              <a:rPr lang="sl-SI" dirty="0" err="1" smtClean="0"/>
              <a:t>fairytale</a:t>
            </a:r>
            <a:r>
              <a:rPr lang="sl-SI" dirty="0" smtClean="0"/>
              <a:t> place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its</a:t>
            </a:r>
            <a:r>
              <a:rPr lang="sl-SI" dirty="0" smtClean="0"/>
              <a:t> lake, </a:t>
            </a:r>
            <a:r>
              <a:rPr lang="sl-SI" dirty="0" err="1" smtClean="0"/>
              <a:t>island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its</a:t>
            </a:r>
            <a:r>
              <a:rPr lang="sl-SI" dirty="0" smtClean="0"/>
              <a:t> </a:t>
            </a:r>
            <a:r>
              <a:rPr lang="sl-SI" dirty="0" err="1" smtClean="0"/>
              <a:t>castle</a:t>
            </a:r>
            <a:r>
              <a:rPr lang="sl-SI" dirty="0" smtClean="0"/>
              <a:t> </a:t>
            </a:r>
            <a:r>
              <a:rPr lang="sl-SI" dirty="0" err="1" smtClean="0"/>
              <a:t>above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lake.</a:t>
            </a:r>
            <a:br>
              <a:rPr lang="sl-SI" dirty="0" smtClean="0"/>
            </a:br>
            <a:r>
              <a:rPr lang="sl-SI" dirty="0" smtClean="0"/>
              <a:t>           </a:t>
            </a:r>
            <a:r>
              <a:rPr lang="sl-SI" sz="1400" dirty="0" smtClean="0"/>
              <a:t>Je pravljično mesto z njegovim jezerom, otokom in njegovim gradom nad jezerom.</a:t>
            </a:r>
          </a:p>
          <a:p>
            <a:r>
              <a:rPr lang="sl-SI" b="1" dirty="0" smtClean="0"/>
              <a:t>Postojna </a:t>
            </a:r>
            <a:r>
              <a:rPr lang="sl-SI" b="1" dirty="0" err="1" smtClean="0"/>
              <a:t>Cave</a:t>
            </a:r>
            <a:r>
              <a:rPr lang="sl-SI" b="1" dirty="0" smtClean="0"/>
              <a:t> </a:t>
            </a:r>
            <a:r>
              <a:rPr lang="sl-SI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Skocjan</a:t>
            </a:r>
            <a:r>
              <a:rPr lang="sl-SI" b="1" dirty="0" smtClean="0"/>
              <a:t> </a:t>
            </a:r>
            <a:r>
              <a:rPr lang="sl-SI" b="1" dirty="0" err="1" smtClean="0"/>
              <a:t>caves</a:t>
            </a:r>
            <a:r>
              <a:rPr lang="sl-SI" b="1" dirty="0" smtClean="0"/>
              <a:t> </a:t>
            </a:r>
            <a:r>
              <a:rPr lang="sl-SI" dirty="0" smtClean="0"/>
              <a:t>are </a:t>
            </a:r>
            <a:r>
              <a:rPr lang="sl-SI" dirty="0" err="1" smtClean="0"/>
              <a:t>world</a:t>
            </a:r>
            <a:r>
              <a:rPr lang="sl-SI" dirty="0" smtClean="0"/>
              <a:t> </a:t>
            </a:r>
            <a:r>
              <a:rPr lang="sl-SI" dirty="0" err="1" smtClean="0"/>
              <a:t>famous</a:t>
            </a:r>
            <a:r>
              <a:rPr lang="sl-SI" dirty="0" smtClean="0"/>
              <a:t> </a:t>
            </a:r>
            <a:r>
              <a:rPr lang="sl-SI" dirty="0" err="1" smtClean="0"/>
              <a:t>caves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sz="1400" dirty="0" smtClean="0"/>
              <a:t>Postojnska jama in Škocjanske jame so svetovno znane jame.</a:t>
            </a:r>
          </a:p>
          <a:p>
            <a:r>
              <a:rPr lang="sl-SI" dirty="0" err="1" smtClean="0">
                <a:solidFill>
                  <a:srgbClr val="FF0000"/>
                </a:solidFill>
              </a:rPr>
              <a:t>Remember</a:t>
            </a:r>
            <a:r>
              <a:rPr lang="sl-SI" dirty="0" smtClean="0">
                <a:solidFill>
                  <a:srgbClr val="FF0000"/>
                </a:solidFill>
              </a:rPr>
              <a:t>: </a:t>
            </a:r>
            <a:r>
              <a:rPr lang="sl-SI" dirty="0" smtClean="0"/>
              <a:t>a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/</a:t>
            </a:r>
            <a:r>
              <a:rPr lang="sl-SI" sz="1300" dirty="0" smtClean="0"/>
              <a:t>glavno mesto, </a:t>
            </a:r>
            <a:r>
              <a:rPr lang="sl-SI" dirty="0" smtClean="0"/>
              <a:t>a </a:t>
            </a:r>
            <a:r>
              <a:rPr lang="sl-SI" dirty="0" err="1" smtClean="0"/>
              <a:t>river</a:t>
            </a:r>
            <a:r>
              <a:rPr lang="sl-SI" dirty="0" smtClean="0"/>
              <a:t>/</a:t>
            </a:r>
            <a:r>
              <a:rPr lang="sl-SI" sz="1300" dirty="0" smtClean="0"/>
              <a:t>reka, </a:t>
            </a:r>
            <a:r>
              <a:rPr lang="sl-SI" dirty="0" err="1" smtClean="0"/>
              <a:t>narrow</a:t>
            </a:r>
            <a:r>
              <a:rPr lang="sl-SI" dirty="0" smtClean="0"/>
              <a:t> </a:t>
            </a:r>
            <a:r>
              <a:rPr lang="sl-SI" dirty="0" err="1" smtClean="0"/>
              <a:t>streets</a:t>
            </a:r>
            <a:r>
              <a:rPr lang="sl-SI" dirty="0" smtClean="0"/>
              <a:t>/</a:t>
            </a:r>
            <a:r>
              <a:rPr lang="sl-SI" sz="1300" dirty="0" smtClean="0"/>
              <a:t>ozke ulice, </a:t>
            </a:r>
            <a:r>
              <a:rPr lang="sl-SI" dirty="0" smtClean="0"/>
              <a:t>a </a:t>
            </a:r>
            <a:r>
              <a:rPr lang="sl-SI" dirty="0" err="1" smtClean="0"/>
              <a:t>square</a:t>
            </a:r>
            <a:r>
              <a:rPr lang="sl-SI" dirty="0" smtClean="0"/>
              <a:t>/</a:t>
            </a:r>
            <a:r>
              <a:rPr lang="sl-SI" sz="1300" dirty="0" smtClean="0"/>
              <a:t>trg, </a:t>
            </a:r>
            <a:br>
              <a:rPr lang="sl-SI" sz="1300" dirty="0" smtClean="0"/>
            </a:br>
            <a:r>
              <a:rPr lang="sl-SI" dirty="0" smtClean="0"/>
              <a:t>a </a:t>
            </a:r>
            <a:r>
              <a:rPr lang="sl-SI" dirty="0" err="1" smtClean="0"/>
              <a:t>fairytale</a:t>
            </a:r>
            <a:r>
              <a:rPr lang="sl-SI" dirty="0" smtClean="0"/>
              <a:t>/</a:t>
            </a:r>
            <a:r>
              <a:rPr lang="sl-SI" sz="1300" dirty="0" smtClean="0"/>
              <a:t>pravljica, </a:t>
            </a:r>
            <a:r>
              <a:rPr lang="sl-SI" dirty="0" smtClean="0"/>
              <a:t>a lake/</a:t>
            </a:r>
            <a:r>
              <a:rPr lang="sl-SI" sz="1300" dirty="0" smtClean="0"/>
              <a:t>jezero,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  <a:r>
              <a:rPr lang="sl-SI" dirty="0" err="1" smtClean="0"/>
              <a:t>island</a:t>
            </a:r>
            <a:r>
              <a:rPr lang="sl-SI" dirty="0" smtClean="0"/>
              <a:t>/</a:t>
            </a:r>
            <a:r>
              <a:rPr lang="sl-SI" sz="1300" dirty="0" smtClean="0"/>
              <a:t>otok, </a:t>
            </a:r>
            <a:r>
              <a:rPr lang="sl-SI" dirty="0" smtClean="0"/>
              <a:t>a </a:t>
            </a:r>
            <a:r>
              <a:rPr lang="sl-SI" dirty="0" err="1" smtClean="0"/>
              <a:t>castle</a:t>
            </a:r>
            <a:r>
              <a:rPr lang="sl-SI" dirty="0" smtClean="0"/>
              <a:t>/</a:t>
            </a:r>
            <a:r>
              <a:rPr lang="sl-SI" sz="1300" dirty="0" smtClean="0"/>
              <a:t>grad, </a:t>
            </a:r>
            <a:r>
              <a:rPr lang="sl-SI" dirty="0" err="1" smtClean="0"/>
              <a:t>above</a:t>
            </a:r>
            <a:r>
              <a:rPr lang="sl-SI" dirty="0" smtClean="0"/>
              <a:t>/</a:t>
            </a:r>
            <a:r>
              <a:rPr lang="sl-SI" sz="1300" dirty="0" smtClean="0"/>
              <a:t>nad, </a:t>
            </a:r>
            <a:r>
              <a:rPr lang="sl-SI" dirty="0" err="1" smtClean="0"/>
              <a:t>near</a:t>
            </a:r>
            <a:r>
              <a:rPr lang="sl-SI" dirty="0" smtClean="0"/>
              <a:t>/</a:t>
            </a:r>
            <a:r>
              <a:rPr lang="sl-SI" sz="1300" dirty="0" smtClean="0"/>
              <a:t>zraven, </a:t>
            </a:r>
            <a:r>
              <a:rPr lang="sl-SI" sz="2600" dirty="0" smtClean="0"/>
              <a:t>a </a:t>
            </a:r>
            <a:r>
              <a:rPr lang="sl-SI" sz="2600" dirty="0" err="1" smtClean="0"/>
              <a:t>cave</a:t>
            </a:r>
            <a:r>
              <a:rPr lang="sl-SI" sz="2600" dirty="0" smtClean="0"/>
              <a:t>/</a:t>
            </a:r>
            <a:r>
              <a:rPr lang="sl-SI" sz="1300" dirty="0" smtClean="0"/>
              <a:t>jama</a:t>
            </a:r>
          </a:p>
          <a:p>
            <a:endParaRPr lang="sl-SI" dirty="0"/>
          </a:p>
        </p:txBody>
      </p:sp>
      <p:pic>
        <p:nvPicPr>
          <p:cNvPr id="5" name="I feel Sloveni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5555" y="230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124</Words>
  <Application>Microsoft Office PowerPoint</Application>
  <PresentationFormat>Širokozaslonsko</PresentationFormat>
  <Paragraphs>40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Officeova tema</vt:lpstr>
      <vt:lpstr>Europe Slovenia </vt:lpstr>
      <vt:lpstr>Europe  Listen: </vt:lpstr>
      <vt:lpstr>Europe Countries     Listen:</vt:lpstr>
      <vt:lpstr>World Map Find out Europe </vt:lpstr>
      <vt:lpstr>Europe Map Find out Slovenia, Croatia, Italy and Hungary</vt:lpstr>
      <vt:lpstr>Slovenia in Europe </vt:lpstr>
      <vt:lpstr>My country Slovenia    Listen:</vt:lpstr>
      <vt:lpstr>Slovenia map Cities in Slovenia</vt:lpstr>
      <vt:lpstr>I feel Slovenia              Listen: Slovenia is the 10th best country in Europe Slovenija je deseta najbolj priljubljena država v Evropi.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Slovenia</dc:title>
  <dc:creator>HP</dc:creator>
  <cp:lastModifiedBy>HP</cp:lastModifiedBy>
  <cp:revision>32</cp:revision>
  <dcterms:created xsi:type="dcterms:W3CDTF">2020-04-21T09:30:33Z</dcterms:created>
  <dcterms:modified xsi:type="dcterms:W3CDTF">2020-04-21T13:10:33Z</dcterms:modified>
</cp:coreProperties>
</file>