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5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C34F5-6BE2-413C-B29F-E6F2F874D7A7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252151-E648-4E10-84E1-8693479168C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9922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252151-E648-4E10-84E1-8693479168CA}" type="slidenum">
              <a:rPr lang="sl-SI" smtClean="0"/>
              <a:t>10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4724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7039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199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990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413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08166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07615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3301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9526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647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1832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90334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A854E-E7B1-485F-9109-1D744BC491DF}" type="datetimeFigureOut">
              <a:rPr lang="sl-SI" smtClean="0"/>
              <a:t>5. 05. 2020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A37FA-F334-46E4-8A40-D079C8D4B2D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05189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7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err="1" smtClean="0">
                <a:solidFill>
                  <a:schemeClr val="accent4"/>
                </a:solidFill>
              </a:rPr>
              <a:t>Chicken</a:t>
            </a:r>
            <a:r>
              <a:rPr lang="sl-SI" dirty="0" smtClean="0">
                <a:solidFill>
                  <a:schemeClr val="accent4"/>
                </a:solidFill>
              </a:rPr>
              <a:t> </a:t>
            </a:r>
            <a:r>
              <a:rPr lang="sl-SI" dirty="0" err="1" smtClean="0">
                <a:solidFill>
                  <a:schemeClr val="accent4"/>
                </a:solidFill>
              </a:rPr>
              <a:t>Licken</a:t>
            </a:r>
            <a:r>
              <a:rPr lang="sl-SI" dirty="0" smtClean="0"/>
              <a:t/>
            </a:r>
            <a:br>
              <a:rPr lang="sl-SI" dirty="0" smtClean="0"/>
            </a:br>
            <a:r>
              <a:rPr lang="sl-SI" sz="4000" dirty="0" err="1" smtClean="0"/>
              <a:t>the</a:t>
            </a:r>
            <a:r>
              <a:rPr lang="sl-SI" sz="4000" dirty="0" smtClean="0"/>
              <a:t> </a:t>
            </a:r>
            <a:r>
              <a:rPr lang="sl-SI" sz="4000" dirty="0" err="1" smtClean="0"/>
              <a:t>fairy</a:t>
            </a:r>
            <a:r>
              <a:rPr lang="sl-SI" sz="4000" dirty="0" smtClean="0"/>
              <a:t> </a:t>
            </a:r>
            <a:r>
              <a:rPr lang="sl-SI" sz="4000" dirty="0" err="1" smtClean="0"/>
              <a:t>tail</a:t>
            </a:r>
            <a:endParaRPr lang="sl-SI" sz="400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 err="1" smtClean="0"/>
              <a:t>English</a:t>
            </a:r>
            <a:r>
              <a:rPr lang="sl-SI" dirty="0" smtClean="0"/>
              <a:t>, </a:t>
            </a:r>
            <a:r>
              <a:rPr lang="sl-SI" dirty="0" err="1" smtClean="0"/>
              <a:t>listening</a:t>
            </a:r>
            <a:endParaRPr lang="sl-SI" dirty="0" smtClean="0"/>
          </a:p>
          <a:p>
            <a:r>
              <a:rPr lang="sl-SI" dirty="0" smtClean="0"/>
              <a:t>2.a, 2.d</a:t>
            </a:r>
          </a:p>
          <a:p>
            <a:r>
              <a:rPr lang="sl-SI" dirty="0" err="1" smtClean="0"/>
              <a:t>Week</a:t>
            </a:r>
            <a:r>
              <a:rPr lang="sl-SI" dirty="0" smtClean="0"/>
              <a:t>: </a:t>
            </a:r>
            <a:r>
              <a:rPr lang="sl-SI" dirty="0" smtClean="0"/>
              <a:t>36.</a:t>
            </a:r>
            <a:endParaRPr lang="sl-SI" dirty="0" smtClean="0"/>
          </a:p>
          <a:p>
            <a:r>
              <a:rPr lang="sl-SI" dirty="0" err="1" smtClean="0"/>
              <a:t>Teacher</a:t>
            </a:r>
            <a:r>
              <a:rPr lang="sl-SI" dirty="0" smtClean="0"/>
              <a:t> </a:t>
            </a:r>
            <a:r>
              <a:rPr lang="sl-SI" dirty="0" smtClean="0"/>
              <a:t>Jolanda Regouc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760" y="1618205"/>
            <a:ext cx="2974818" cy="198383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888" y="4524351"/>
            <a:ext cx="3297227" cy="2206394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22" y="104037"/>
            <a:ext cx="3175000" cy="31750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885" y="3602037"/>
            <a:ext cx="3326342" cy="296276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47" y="199274"/>
            <a:ext cx="2488106" cy="18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00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122" y="-94897"/>
            <a:ext cx="8610600" cy="522005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219200" y="5283200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25422" y="5332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4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5250"/>
            <a:ext cx="8610600" cy="509763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388532" y="5350934"/>
            <a:ext cx="2144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8621" y="5449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97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5725"/>
            <a:ext cx="8610600" cy="536680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557867" y="5452533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2489" y="5501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96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0962"/>
            <a:ext cx="8610600" cy="523610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309511" y="5520267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311" y="5520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5250"/>
            <a:ext cx="8610600" cy="522181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998133" y="5497689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91467" y="5497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4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104775"/>
            <a:ext cx="8601075" cy="5167136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2032000" y="5271911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9281" y="53701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39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171450"/>
            <a:ext cx="10363200" cy="6686550"/>
          </a:xfrm>
          <a:prstGeom prst="rect">
            <a:avLst/>
          </a:prstGeom>
        </p:spPr>
      </p:pic>
      <p:sp>
        <p:nvSpPr>
          <p:cNvPr id="8" name="PoljeZBesedilom 7"/>
          <p:cNvSpPr txBox="1"/>
          <p:nvPr/>
        </p:nvSpPr>
        <p:spPr>
          <a:xfrm>
            <a:off x="914400" y="5667022"/>
            <a:ext cx="1133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 smtClean="0">
                <a:solidFill>
                  <a:srgbClr val="FF0000"/>
                </a:solidFill>
              </a:rPr>
              <a:t>Listen:</a:t>
            </a:r>
            <a:endParaRPr lang="sl-SI" sz="2800" dirty="0">
              <a:solidFill>
                <a:srgbClr val="FF0000"/>
              </a:solidFill>
            </a:endParaRPr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0393" y="5463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65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100012"/>
            <a:ext cx="8601075" cy="5465409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546578" y="5700889"/>
            <a:ext cx="1465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</a:t>
            </a:r>
            <a:r>
              <a:rPr lang="sl-SI" dirty="0" smtClean="0"/>
              <a:t>: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4089" y="570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5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00012"/>
            <a:ext cx="8610600" cy="5510566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557867" y="5610578"/>
            <a:ext cx="1465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</a:t>
            </a:r>
            <a:r>
              <a:rPr lang="sl-SI" dirty="0" smtClean="0"/>
              <a:t>: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3268" y="56597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8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472740" y="1083734"/>
            <a:ext cx="83517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4800" dirty="0" err="1" smtClean="0">
                <a:solidFill>
                  <a:srgbClr val="002060"/>
                </a:solidFill>
              </a:rPr>
              <a:t>It‘s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the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very</a:t>
            </a:r>
            <a:r>
              <a:rPr lang="sl-SI" sz="4800" dirty="0" smtClean="0">
                <a:solidFill>
                  <a:srgbClr val="002060"/>
                </a:solidFill>
              </a:rPr>
              <a:t> sad </a:t>
            </a:r>
            <a:r>
              <a:rPr lang="sl-SI" sz="4800" dirty="0" err="1" smtClean="0">
                <a:solidFill>
                  <a:srgbClr val="002060"/>
                </a:solidFill>
              </a:rPr>
              <a:t>end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of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the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story</a:t>
            </a:r>
            <a:r>
              <a:rPr lang="sl-SI" sz="48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sl-SI" sz="4800" dirty="0" err="1" smtClean="0">
                <a:solidFill>
                  <a:srgbClr val="002060"/>
                </a:solidFill>
              </a:rPr>
              <a:t>I‘m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sorry</a:t>
            </a:r>
            <a:r>
              <a:rPr lang="sl-SI" sz="4800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r>
              <a:rPr lang="sl-SI" sz="4800" dirty="0" smtClean="0">
                <a:solidFill>
                  <a:srgbClr val="002060"/>
                </a:solidFill>
              </a:rPr>
              <a:t>Do not </a:t>
            </a:r>
            <a:r>
              <a:rPr lang="sl-SI" sz="4800" dirty="0" err="1" smtClean="0">
                <a:solidFill>
                  <a:srgbClr val="002060"/>
                </a:solidFill>
              </a:rPr>
              <a:t>cry</a:t>
            </a:r>
            <a:r>
              <a:rPr lang="sl-SI" sz="4800" dirty="0" smtClean="0">
                <a:solidFill>
                  <a:srgbClr val="002060"/>
                </a:solidFill>
              </a:rPr>
              <a:t>! </a:t>
            </a:r>
            <a:r>
              <a:rPr lang="sl-SI" sz="4800" dirty="0" err="1" smtClean="0">
                <a:solidFill>
                  <a:srgbClr val="002060"/>
                </a:solidFill>
              </a:rPr>
              <a:t>It‘s</a:t>
            </a:r>
            <a:r>
              <a:rPr lang="sl-SI" sz="4800" dirty="0" smtClean="0">
                <a:solidFill>
                  <a:srgbClr val="002060"/>
                </a:solidFill>
              </a:rPr>
              <a:t> </a:t>
            </a:r>
            <a:r>
              <a:rPr lang="sl-SI" sz="4800" dirty="0" err="1" smtClean="0">
                <a:solidFill>
                  <a:srgbClr val="002060"/>
                </a:solidFill>
              </a:rPr>
              <a:t>just</a:t>
            </a:r>
            <a:r>
              <a:rPr lang="sl-SI" sz="4800" dirty="0" smtClean="0">
                <a:solidFill>
                  <a:srgbClr val="002060"/>
                </a:solidFill>
              </a:rPr>
              <a:t> a </a:t>
            </a:r>
            <a:r>
              <a:rPr lang="sl-SI" sz="4800" dirty="0" err="1" smtClean="0">
                <a:solidFill>
                  <a:srgbClr val="002060"/>
                </a:solidFill>
              </a:rPr>
              <a:t>story</a:t>
            </a:r>
            <a:r>
              <a:rPr lang="sl-SI" sz="48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PoljeZBesedilom 2"/>
          <p:cNvSpPr txBox="1"/>
          <p:nvPr/>
        </p:nvSpPr>
        <p:spPr>
          <a:xfrm>
            <a:off x="2148069" y="5056011"/>
            <a:ext cx="80622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5400" dirty="0" err="1" smtClean="0">
                <a:solidFill>
                  <a:srgbClr val="0070C0"/>
                </a:solidFill>
              </a:rPr>
              <a:t>Thank</a:t>
            </a:r>
            <a:r>
              <a:rPr lang="sl-SI" sz="5400" dirty="0" smtClean="0">
                <a:solidFill>
                  <a:srgbClr val="0070C0"/>
                </a:solidFill>
              </a:rPr>
              <a:t> </a:t>
            </a:r>
            <a:r>
              <a:rPr lang="sl-SI" sz="5400" dirty="0" err="1" smtClean="0">
                <a:solidFill>
                  <a:srgbClr val="0070C0"/>
                </a:solidFill>
              </a:rPr>
              <a:t>you</a:t>
            </a:r>
            <a:r>
              <a:rPr lang="sl-SI" sz="5400" dirty="0" smtClean="0">
                <a:solidFill>
                  <a:srgbClr val="0070C0"/>
                </a:solidFill>
              </a:rPr>
              <a:t> </a:t>
            </a:r>
            <a:r>
              <a:rPr lang="sl-SI" sz="5400" dirty="0" err="1" smtClean="0">
                <a:solidFill>
                  <a:srgbClr val="0070C0"/>
                </a:solidFill>
              </a:rPr>
              <a:t>for</a:t>
            </a:r>
            <a:r>
              <a:rPr lang="sl-SI" sz="5400" dirty="0" smtClean="0">
                <a:solidFill>
                  <a:srgbClr val="0070C0"/>
                </a:solidFill>
              </a:rPr>
              <a:t> </a:t>
            </a:r>
            <a:r>
              <a:rPr lang="sl-SI" sz="5400" dirty="0" err="1" smtClean="0">
                <a:solidFill>
                  <a:srgbClr val="0070C0"/>
                </a:solidFill>
              </a:rPr>
              <a:t>your</a:t>
            </a:r>
            <a:r>
              <a:rPr lang="sl-SI" sz="5400" dirty="0" smtClean="0">
                <a:solidFill>
                  <a:srgbClr val="0070C0"/>
                </a:solidFill>
              </a:rPr>
              <a:t> </a:t>
            </a:r>
            <a:r>
              <a:rPr lang="sl-SI" sz="5400" dirty="0" err="1" smtClean="0">
                <a:solidFill>
                  <a:srgbClr val="0070C0"/>
                </a:solidFill>
              </a:rPr>
              <a:t>listening</a:t>
            </a:r>
            <a:r>
              <a:rPr lang="sl-SI" dirty="0" smtClean="0"/>
              <a:t>.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98" y="3392058"/>
            <a:ext cx="1338257" cy="1464534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0889" y="40419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0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66" y="0"/>
            <a:ext cx="7553656" cy="556542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518494" y="5565423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CHICKEN1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20009" y="55654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5250"/>
            <a:ext cx="8610600" cy="5266972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614311" y="5700889"/>
            <a:ext cx="1465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</a:t>
            </a:r>
            <a:r>
              <a:rPr lang="sl-SI" dirty="0" smtClean="0"/>
              <a:t>: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6355" y="57008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4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90487"/>
            <a:ext cx="8610600" cy="541849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682045" y="5712178"/>
            <a:ext cx="1465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</a:t>
            </a:r>
            <a:r>
              <a:rPr lang="sl-SI" dirty="0" smtClean="0"/>
              <a:t>:</a:t>
            </a:r>
            <a:endParaRPr lang="sl-SI" dirty="0"/>
          </a:p>
        </p:txBody>
      </p:sp>
      <p:pic>
        <p:nvPicPr>
          <p:cNvPr id="5" name="CL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7956" y="58104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7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5725"/>
            <a:ext cx="8610600" cy="5242631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722489" y="5621867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2" name="CL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978" y="5621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80963"/>
            <a:ext cx="8610600" cy="5247394"/>
          </a:xfrm>
          <a:prstGeom prst="rect">
            <a:avLst/>
          </a:prstGeom>
        </p:spPr>
      </p:pic>
      <p:sp>
        <p:nvSpPr>
          <p:cNvPr id="4" name="PoljeZBesedilom 3"/>
          <p:cNvSpPr txBox="1"/>
          <p:nvPr/>
        </p:nvSpPr>
        <p:spPr>
          <a:xfrm>
            <a:off x="1377244" y="5644444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2" name="CL6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311" y="56444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104775"/>
            <a:ext cx="8601075" cy="5054247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320800" y="5486400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604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62" y="119062"/>
            <a:ext cx="8601075" cy="5638271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025090" y="5757333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1245" y="5648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7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71437"/>
            <a:ext cx="8610600" cy="5313363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196622" y="5497689"/>
            <a:ext cx="15407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dirty="0" smtClean="0">
                <a:solidFill>
                  <a:srgbClr val="FF0000"/>
                </a:solidFill>
              </a:rPr>
              <a:t>Listen:</a:t>
            </a:r>
            <a:endParaRPr lang="sl-SI" sz="4000" dirty="0">
              <a:solidFill>
                <a:srgbClr val="FF0000"/>
              </a:solidFill>
            </a:endParaRP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0578" y="5497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7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64</Words>
  <Application>Microsoft Office PowerPoint</Application>
  <PresentationFormat>Širokozaslonsko</PresentationFormat>
  <Paragraphs>27</Paragraphs>
  <Slides>19</Slides>
  <Notes>1</Notes>
  <HiddenSlides>0</HiddenSlides>
  <MMClips>18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Officeova tema</vt:lpstr>
      <vt:lpstr>Chicken Licken the fairy tail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Chicken Licken the fairy tail</dc:title>
  <dc:creator>HP</dc:creator>
  <cp:lastModifiedBy>HP</cp:lastModifiedBy>
  <cp:revision>51</cp:revision>
  <dcterms:created xsi:type="dcterms:W3CDTF">2020-04-22T10:44:24Z</dcterms:created>
  <dcterms:modified xsi:type="dcterms:W3CDTF">2020-05-05T13:02:03Z</dcterms:modified>
</cp:coreProperties>
</file>