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58" r:id="rId5"/>
    <p:sldId id="257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26D77-AFB3-4C4A-87B5-0B8AECBFE007}" type="datetimeFigureOut">
              <a:rPr lang="sl-SI" smtClean="0"/>
              <a:t>12. 05. 2020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4235E-9548-4F92-8612-A9CD79C9A77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84592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26D77-AFB3-4C4A-87B5-0B8AECBFE007}" type="datetimeFigureOut">
              <a:rPr lang="sl-SI" smtClean="0"/>
              <a:t>12. 05. 2020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4235E-9548-4F92-8612-A9CD79C9A77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78483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26D77-AFB3-4C4A-87B5-0B8AECBFE007}" type="datetimeFigureOut">
              <a:rPr lang="sl-SI" smtClean="0"/>
              <a:t>12. 05. 2020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4235E-9548-4F92-8612-A9CD79C9A77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63925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26D77-AFB3-4C4A-87B5-0B8AECBFE007}" type="datetimeFigureOut">
              <a:rPr lang="sl-SI" smtClean="0"/>
              <a:t>12. 05. 2020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4235E-9548-4F92-8612-A9CD79C9A77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19722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26D77-AFB3-4C4A-87B5-0B8AECBFE007}" type="datetimeFigureOut">
              <a:rPr lang="sl-SI" smtClean="0"/>
              <a:t>12. 05. 2020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4235E-9548-4F92-8612-A9CD79C9A77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09170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26D77-AFB3-4C4A-87B5-0B8AECBFE007}" type="datetimeFigureOut">
              <a:rPr lang="sl-SI" smtClean="0"/>
              <a:t>12. 05. 2020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4235E-9548-4F92-8612-A9CD79C9A77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66919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26D77-AFB3-4C4A-87B5-0B8AECBFE007}" type="datetimeFigureOut">
              <a:rPr lang="sl-SI" smtClean="0"/>
              <a:t>12. 05. 2020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4235E-9548-4F92-8612-A9CD79C9A77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57288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26D77-AFB3-4C4A-87B5-0B8AECBFE007}" type="datetimeFigureOut">
              <a:rPr lang="sl-SI" smtClean="0"/>
              <a:t>12. 05. 2020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4235E-9548-4F92-8612-A9CD79C9A77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45516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26D77-AFB3-4C4A-87B5-0B8AECBFE007}" type="datetimeFigureOut">
              <a:rPr lang="sl-SI" smtClean="0"/>
              <a:t>12. 05. 2020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4235E-9548-4F92-8612-A9CD79C9A77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56544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26D77-AFB3-4C4A-87B5-0B8AECBFE007}" type="datetimeFigureOut">
              <a:rPr lang="sl-SI" smtClean="0"/>
              <a:t>12. 05. 2020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4235E-9548-4F92-8612-A9CD79C9A77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73347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26D77-AFB3-4C4A-87B5-0B8AECBFE007}" type="datetimeFigureOut">
              <a:rPr lang="sl-SI" smtClean="0"/>
              <a:t>12. 05. 2020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4235E-9548-4F92-8612-A9CD79C9A77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57740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26D77-AFB3-4C4A-87B5-0B8AECBFE007}" type="datetimeFigureOut">
              <a:rPr lang="sl-SI" smtClean="0"/>
              <a:t>12. 05. 2020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4235E-9548-4F92-8612-A9CD79C9A77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23703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audio" Target="../media/media2.m4a"/><Relationship Id="rId16" Type="http://schemas.openxmlformats.org/officeDocument/2006/relationships/image" Target="../media/image4.png"/><Relationship Id="rId1" Type="http://schemas.microsoft.com/office/2007/relationships/media" Target="../media/media2.m4a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hyperlink" Target="file:///C:\Users\HP\Documents\2019%2020\Home%20TJA\2.r\FARM%20ANIMALS\SPRING%20KEY%20WORDS%202.docx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17" Type="http://schemas.openxmlformats.org/officeDocument/2006/relationships/image" Target="../media/image32.jpeg"/><Relationship Id="rId2" Type="http://schemas.openxmlformats.org/officeDocument/2006/relationships/audio" Target="../media/media5.m4a"/><Relationship Id="rId16" Type="http://schemas.openxmlformats.org/officeDocument/2006/relationships/image" Target="../media/image31.jpeg"/><Relationship Id="rId1" Type="http://schemas.microsoft.com/office/2007/relationships/media" Target="../media/media5.m4a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5" Type="http://schemas.openxmlformats.org/officeDocument/2006/relationships/image" Target="../media/image3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V8MSaYlSbc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6HzoUcx3e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789643"/>
            <a:ext cx="9144000" cy="1720320"/>
          </a:xfrm>
        </p:spPr>
        <p:txBody>
          <a:bodyPr>
            <a:normAutofit fontScale="90000"/>
          </a:bodyPr>
          <a:lstStyle/>
          <a:p>
            <a:r>
              <a:rPr lang="sl-SI" dirty="0" smtClean="0">
                <a:solidFill>
                  <a:srgbClr val="0070C0"/>
                </a:solidFill>
              </a:rPr>
              <a:t>FARM ANIMALS</a:t>
            </a:r>
            <a:br>
              <a:rPr lang="sl-SI" dirty="0" smtClean="0">
                <a:solidFill>
                  <a:srgbClr val="0070C0"/>
                </a:solidFill>
              </a:rPr>
            </a:br>
            <a:r>
              <a:rPr lang="sl-SI" dirty="0" smtClean="0">
                <a:solidFill>
                  <a:srgbClr val="00B050"/>
                </a:solidFill>
              </a:rPr>
              <a:t>SPRING, </a:t>
            </a:r>
            <a:r>
              <a:rPr lang="sl-SI" dirty="0" smtClean="0">
                <a:solidFill>
                  <a:srgbClr val="7030A0"/>
                </a:solidFill>
              </a:rPr>
              <a:t>FOOD</a:t>
            </a:r>
            <a:endParaRPr lang="sl-SI" dirty="0">
              <a:solidFill>
                <a:srgbClr val="7030A0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027289" y="3509963"/>
            <a:ext cx="10442222" cy="2834393"/>
          </a:xfrm>
        </p:spPr>
        <p:txBody>
          <a:bodyPr>
            <a:normAutofit/>
          </a:bodyPr>
          <a:lstStyle/>
          <a:p>
            <a:r>
              <a:rPr lang="sl-SI" dirty="0" smtClean="0"/>
              <a:t>2.ad</a:t>
            </a:r>
          </a:p>
          <a:p>
            <a:r>
              <a:rPr lang="sl-SI" dirty="0" err="1" smtClean="0"/>
              <a:t>Month</a:t>
            </a:r>
            <a:r>
              <a:rPr lang="sl-SI" dirty="0" smtClean="0"/>
              <a:t>: MAY</a:t>
            </a:r>
            <a:br>
              <a:rPr lang="sl-SI" dirty="0" smtClean="0"/>
            </a:br>
            <a:r>
              <a:rPr lang="sl-SI" dirty="0" err="1" smtClean="0"/>
              <a:t>Week</a:t>
            </a:r>
            <a:r>
              <a:rPr lang="sl-SI" dirty="0" smtClean="0"/>
              <a:t>: 37.</a:t>
            </a:r>
          </a:p>
          <a:p>
            <a:r>
              <a:rPr lang="sl-SI" dirty="0" err="1" smtClean="0"/>
              <a:t>Teacher</a:t>
            </a:r>
            <a:r>
              <a:rPr lang="sl-SI" dirty="0" smtClean="0"/>
              <a:t>: Jolanda Regouc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0" y="420689"/>
            <a:ext cx="2201333" cy="136895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623" y="3880206"/>
            <a:ext cx="2603782" cy="199742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200" y="3509963"/>
            <a:ext cx="3330221" cy="2497666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6874933" y="1354667"/>
            <a:ext cx="752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A </a:t>
            </a:r>
            <a:r>
              <a:rPr lang="sl-SI" dirty="0" err="1" smtClean="0"/>
              <a:t>cow</a:t>
            </a:r>
            <a:endParaRPr lang="sl-SI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9256889" y="6099704"/>
            <a:ext cx="926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A </a:t>
            </a:r>
            <a:r>
              <a:rPr lang="sl-SI" dirty="0" err="1" smtClean="0"/>
              <a:t>calf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96904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sz="5400" dirty="0" smtClean="0">
                <a:solidFill>
                  <a:srgbClr val="00B050"/>
                </a:solidFill>
              </a:rPr>
              <a:t>SPRING </a:t>
            </a:r>
            <a:r>
              <a:rPr lang="sl-SI" sz="1600" dirty="0" smtClean="0">
                <a:solidFill>
                  <a:srgbClr val="00B050"/>
                </a:solidFill>
              </a:rPr>
              <a:t>POMLAD</a:t>
            </a:r>
            <a:r>
              <a:rPr lang="sl-SI" sz="5400" dirty="0" smtClean="0">
                <a:solidFill>
                  <a:srgbClr val="00B050"/>
                </a:solidFill>
              </a:rPr>
              <a:t/>
            </a:r>
            <a:br>
              <a:rPr lang="sl-SI" sz="5400" dirty="0" smtClean="0">
                <a:solidFill>
                  <a:srgbClr val="00B050"/>
                </a:solidFill>
              </a:rPr>
            </a:br>
            <a:r>
              <a:rPr lang="sl-SI" sz="3600" dirty="0" smtClean="0">
                <a:solidFill>
                  <a:srgbClr val="FF0000"/>
                </a:solidFill>
              </a:rPr>
              <a:t>LISTEN</a:t>
            </a:r>
            <a:r>
              <a:rPr lang="sl-SI" sz="1600" dirty="0" smtClean="0">
                <a:solidFill>
                  <a:srgbClr val="FF0000"/>
                </a:solidFill>
              </a:rPr>
              <a:t>POSLUŠAJ:</a:t>
            </a:r>
            <a:r>
              <a:rPr lang="sl-SI" sz="3600" dirty="0" smtClean="0">
                <a:solidFill>
                  <a:srgbClr val="FF0000"/>
                </a:solidFill>
              </a:rPr>
              <a:t>  </a:t>
            </a:r>
            <a:r>
              <a:rPr lang="sl-SI" sz="3600" dirty="0" smtClean="0">
                <a:solidFill>
                  <a:srgbClr val="00B050"/>
                </a:solidFill>
              </a:rPr>
              <a:t/>
            </a:r>
            <a:br>
              <a:rPr lang="sl-SI" sz="3600" dirty="0" smtClean="0">
                <a:solidFill>
                  <a:srgbClr val="00B050"/>
                </a:solidFill>
              </a:rPr>
            </a:br>
            <a:r>
              <a:rPr lang="sl-SI" sz="3600" dirty="0" smtClean="0">
                <a:solidFill>
                  <a:srgbClr val="00B050"/>
                </a:solidFill>
              </a:rPr>
              <a:t>READ </a:t>
            </a:r>
            <a:r>
              <a:rPr lang="sl-SI" sz="1600" dirty="0" smtClean="0">
                <a:solidFill>
                  <a:srgbClr val="00B050"/>
                </a:solidFill>
              </a:rPr>
              <a:t>BERI</a:t>
            </a:r>
            <a:endParaRPr lang="sl-SI" sz="1600" dirty="0">
              <a:solidFill>
                <a:srgbClr val="00B05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l-SI" b="1" dirty="0" err="1"/>
              <a:t>Storks</a:t>
            </a:r>
            <a:r>
              <a:rPr lang="sl-SI" dirty="0"/>
              <a:t>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b="1" dirty="0" err="1"/>
              <a:t>swallows</a:t>
            </a:r>
            <a:r>
              <a:rPr lang="sl-SI" dirty="0"/>
              <a:t> </a:t>
            </a:r>
            <a:r>
              <a:rPr lang="sl-SI" dirty="0" err="1"/>
              <a:t>return</a:t>
            </a:r>
            <a:r>
              <a:rPr lang="sl-SI" dirty="0"/>
              <a:t> </a:t>
            </a:r>
            <a:r>
              <a:rPr lang="sl-SI" dirty="0" err="1"/>
              <a:t>from</a:t>
            </a:r>
            <a:r>
              <a:rPr lang="sl-SI" dirty="0"/>
              <a:t> </a:t>
            </a:r>
            <a:r>
              <a:rPr lang="sl-SI" dirty="0" err="1"/>
              <a:t>Africa</a:t>
            </a:r>
            <a:r>
              <a:rPr lang="sl-SI" dirty="0"/>
              <a:t>. </a:t>
            </a:r>
            <a:endParaRPr lang="sl-SI" dirty="0" smtClean="0"/>
          </a:p>
          <a:p>
            <a:r>
              <a:rPr lang="sl-SI" dirty="0" err="1" smtClean="0"/>
              <a:t>Birds</a:t>
            </a:r>
            <a:r>
              <a:rPr lang="sl-SI" dirty="0" smtClean="0"/>
              <a:t> </a:t>
            </a:r>
            <a:r>
              <a:rPr lang="sl-SI" dirty="0" err="1"/>
              <a:t>build</a:t>
            </a:r>
            <a:r>
              <a:rPr lang="sl-SI" dirty="0"/>
              <a:t> </a:t>
            </a:r>
            <a:r>
              <a:rPr lang="sl-SI" b="1" dirty="0" err="1"/>
              <a:t>nests</a:t>
            </a:r>
            <a:r>
              <a:rPr lang="sl-SI" dirty="0"/>
              <a:t>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b="1" dirty="0" err="1"/>
              <a:t>lay</a:t>
            </a:r>
            <a:r>
              <a:rPr lang="sl-SI" dirty="0"/>
              <a:t> </a:t>
            </a:r>
            <a:r>
              <a:rPr lang="sl-SI" dirty="0" err="1" smtClean="0"/>
              <a:t>eggs</a:t>
            </a:r>
            <a:r>
              <a:rPr lang="sl-SI" dirty="0"/>
              <a:t>. </a:t>
            </a:r>
            <a:endParaRPr lang="sl-SI" dirty="0" smtClean="0"/>
          </a:p>
          <a:p>
            <a:r>
              <a:rPr lang="sl-SI" b="1" dirty="0" err="1" smtClean="0"/>
              <a:t>Nestlings</a:t>
            </a:r>
            <a:r>
              <a:rPr lang="sl-SI" dirty="0" smtClean="0"/>
              <a:t> </a:t>
            </a:r>
            <a:r>
              <a:rPr lang="sl-SI" b="1" dirty="0" err="1"/>
              <a:t>hatch</a:t>
            </a:r>
            <a:r>
              <a:rPr lang="sl-SI" dirty="0"/>
              <a:t> </a:t>
            </a:r>
            <a:r>
              <a:rPr lang="sl-SI" dirty="0" err="1"/>
              <a:t>from</a:t>
            </a:r>
            <a:r>
              <a:rPr lang="sl-SI" dirty="0"/>
              <a:t> </a:t>
            </a:r>
            <a:r>
              <a:rPr lang="sl-SI" dirty="0" err="1"/>
              <a:t>their</a:t>
            </a:r>
            <a:r>
              <a:rPr lang="sl-SI" dirty="0"/>
              <a:t> </a:t>
            </a:r>
            <a:r>
              <a:rPr lang="sl-SI" dirty="0" err="1"/>
              <a:t>eggs</a:t>
            </a:r>
            <a:r>
              <a:rPr lang="sl-SI" dirty="0"/>
              <a:t>. </a:t>
            </a:r>
            <a:endParaRPr lang="sl-SI" dirty="0" smtClean="0"/>
          </a:p>
          <a:p>
            <a:r>
              <a:rPr lang="sl-SI" b="1" dirty="0" err="1" smtClean="0"/>
              <a:t>Insects</a:t>
            </a:r>
            <a:r>
              <a:rPr lang="sl-SI" b="1" dirty="0" smtClean="0"/>
              <a:t> </a:t>
            </a:r>
            <a:r>
              <a:rPr lang="sl-SI" dirty="0"/>
              <a:t>come out.</a:t>
            </a:r>
          </a:p>
          <a:p>
            <a:r>
              <a:rPr lang="sl-SI" dirty="0" err="1"/>
              <a:t>Animals</a:t>
            </a:r>
            <a:r>
              <a:rPr lang="sl-SI" dirty="0"/>
              <a:t> </a:t>
            </a:r>
            <a:r>
              <a:rPr lang="sl-SI" dirty="0" err="1"/>
              <a:t>wake</a:t>
            </a:r>
            <a:r>
              <a:rPr lang="sl-SI" dirty="0"/>
              <a:t> up </a:t>
            </a:r>
            <a:r>
              <a:rPr lang="sl-SI" dirty="0" err="1"/>
              <a:t>from</a:t>
            </a:r>
            <a:r>
              <a:rPr lang="sl-SI" dirty="0"/>
              <a:t> </a:t>
            </a:r>
            <a:r>
              <a:rPr lang="sl-SI" dirty="0" err="1"/>
              <a:t>their</a:t>
            </a:r>
            <a:r>
              <a:rPr lang="sl-SI" dirty="0"/>
              <a:t> </a:t>
            </a:r>
            <a:r>
              <a:rPr lang="sl-SI" dirty="0" err="1"/>
              <a:t>winter</a:t>
            </a:r>
            <a:r>
              <a:rPr lang="sl-SI" dirty="0"/>
              <a:t> </a:t>
            </a:r>
            <a:r>
              <a:rPr lang="sl-SI" dirty="0" err="1"/>
              <a:t>sleep</a:t>
            </a:r>
            <a:r>
              <a:rPr lang="sl-SI" dirty="0"/>
              <a:t>. </a:t>
            </a:r>
            <a:endParaRPr lang="sl-SI" dirty="0" smtClean="0"/>
          </a:p>
          <a:p>
            <a:r>
              <a:rPr lang="sl-SI" dirty="0" err="1" smtClean="0"/>
              <a:t>Trees</a:t>
            </a:r>
            <a:r>
              <a:rPr lang="sl-SI" dirty="0" smtClean="0"/>
              <a:t> </a:t>
            </a:r>
            <a:r>
              <a:rPr lang="sl-SI" dirty="0"/>
              <a:t>come </a:t>
            </a:r>
            <a:r>
              <a:rPr lang="sl-SI" dirty="0" err="1"/>
              <a:t>into</a:t>
            </a:r>
            <a:r>
              <a:rPr lang="sl-SI" dirty="0"/>
              <a:t> </a:t>
            </a:r>
            <a:r>
              <a:rPr lang="sl-SI" b="1" dirty="0" err="1"/>
              <a:t>buds</a:t>
            </a:r>
            <a:r>
              <a:rPr lang="sl-SI" b="1" dirty="0"/>
              <a:t>.</a:t>
            </a:r>
            <a:endParaRPr lang="sl-SI" dirty="0"/>
          </a:p>
          <a:p>
            <a:r>
              <a:rPr lang="sl-SI" dirty="0"/>
              <a:t>New </a:t>
            </a:r>
            <a:r>
              <a:rPr lang="sl-SI" dirty="0" err="1"/>
              <a:t>leaves</a:t>
            </a:r>
            <a:r>
              <a:rPr lang="sl-SI" dirty="0"/>
              <a:t> </a:t>
            </a:r>
            <a:r>
              <a:rPr lang="sl-SI" dirty="0" err="1"/>
              <a:t>appear</a:t>
            </a:r>
            <a:r>
              <a:rPr lang="sl-SI" dirty="0"/>
              <a:t>. </a:t>
            </a:r>
            <a:r>
              <a:rPr lang="sl-SI" b="1" dirty="0" err="1"/>
              <a:t>Cherry</a:t>
            </a:r>
            <a:r>
              <a:rPr lang="sl-SI" b="1" dirty="0"/>
              <a:t> </a:t>
            </a:r>
            <a:r>
              <a:rPr lang="sl-SI" b="1" dirty="0" err="1"/>
              <a:t>blossoms</a:t>
            </a:r>
            <a:r>
              <a:rPr lang="sl-SI" b="1" dirty="0"/>
              <a:t>,</a:t>
            </a:r>
            <a:r>
              <a:rPr lang="sl-SI" dirty="0"/>
              <a:t> </a:t>
            </a:r>
            <a:r>
              <a:rPr lang="sl-SI" dirty="0" err="1"/>
              <a:t>flowers</a:t>
            </a:r>
            <a:r>
              <a:rPr lang="sl-SI" dirty="0"/>
              <a:t> </a:t>
            </a:r>
            <a:r>
              <a:rPr lang="sl-SI" b="1" dirty="0" err="1"/>
              <a:t>bloom</a:t>
            </a:r>
            <a:r>
              <a:rPr lang="sl-SI" b="1" dirty="0"/>
              <a:t>.</a:t>
            </a:r>
            <a:endParaRPr lang="sl-SI" dirty="0"/>
          </a:p>
          <a:p>
            <a:r>
              <a:rPr lang="sl-SI" dirty="0" err="1"/>
              <a:t>Seeds</a:t>
            </a:r>
            <a:r>
              <a:rPr lang="sl-SI" dirty="0"/>
              <a:t> </a:t>
            </a:r>
            <a:r>
              <a:rPr lang="sl-SI" dirty="0" err="1"/>
              <a:t>sprout</a:t>
            </a:r>
            <a:r>
              <a:rPr lang="sl-SI" dirty="0"/>
              <a:t>. </a:t>
            </a:r>
            <a:r>
              <a:rPr lang="sl-SI" b="1" dirty="0" err="1"/>
              <a:t>Crops</a:t>
            </a:r>
            <a:r>
              <a:rPr lang="sl-SI" dirty="0"/>
              <a:t> </a:t>
            </a:r>
            <a:r>
              <a:rPr lang="sl-SI" dirty="0" err="1"/>
              <a:t>grow</a:t>
            </a:r>
            <a:r>
              <a:rPr lang="sl-SI" dirty="0"/>
              <a:t>. </a:t>
            </a:r>
            <a:r>
              <a:rPr lang="sl-SI" dirty="0" err="1"/>
              <a:t>Farmers</a:t>
            </a:r>
            <a:r>
              <a:rPr lang="sl-SI" dirty="0"/>
              <a:t> </a:t>
            </a:r>
            <a:r>
              <a:rPr lang="sl-SI" b="1" dirty="0" err="1" smtClean="0"/>
              <a:t>plough</a:t>
            </a:r>
            <a:r>
              <a:rPr lang="sl-SI" dirty="0" smtClean="0"/>
              <a:t>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b="1" dirty="0" err="1" smtClean="0"/>
              <a:t>fields</a:t>
            </a:r>
            <a:r>
              <a:rPr lang="sl-SI" b="1" dirty="0" smtClean="0"/>
              <a:t> up.</a:t>
            </a:r>
            <a:endParaRPr lang="sl-SI" dirty="0"/>
          </a:p>
          <a:p>
            <a:r>
              <a:rPr lang="sl-SI" dirty="0" err="1"/>
              <a:t>People</a:t>
            </a:r>
            <a:r>
              <a:rPr lang="sl-SI" dirty="0"/>
              <a:t> </a:t>
            </a:r>
            <a:r>
              <a:rPr lang="sl-SI" dirty="0" err="1"/>
              <a:t>dig</a:t>
            </a:r>
            <a:r>
              <a:rPr lang="sl-SI" dirty="0"/>
              <a:t>, </a:t>
            </a:r>
            <a:r>
              <a:rPr lang="sl-SI" dirty="0" err="1"/>
              <a:t>hoe</a:t>
            </a:r>
            <a:r>
              <a:rPr lang="sl-SI" dirty="0"/>
              <a:t>, rake, </a:t>
            </a:r>
            <a:r>
              <a:rPr lang="sl-SI" dirty="0" err="1"/>
              <a:t>sow</a:t>
            </a:r>
            <a:r>
              <a:rPr lang="sl-SI" dirty="0"/>
              <a:t> </a:t>
            </a:r>
            <a:r>
              <a:rPr lang="sl-SI" dirty="0" err="1"/>
              <a:t>seeds</a:t>
            </a:r>
            <a:r>
              <a:rPr lang="sl-SI" dirty="0"/>
              <a:t>, </a:t>
            </a:r>
            <a:r>
              <a:rPr lang="sl-SI" b="1" dirty="0" err="1"/>
              <a:t>plant</a:t>
            </a:r>
            <a:r>
              <a:rPr lang="sl-SI" b="1" dirty="0"/>
              <a:t> </a:t>
            </a:r>
            <a:r>
              <a:rPr lang="sl-SI" b="1" dirty="0" err="1"/>
              <a:t>tomatoes</a:t>
            </a:r>
            <a:r>
              <a:rPr lang="sl-SI" dirty="0"/>
              <a:t> in </a:t>
            </a:r>
            <a:r>
              <a:rPr lang="sl-SI" dirty="0" err="1"/>
              <a:t>their</a:t>
            </a:r>
            <a:r>
              <a:rPr lang="sl-SI" dirty="0"/>
              <a:t> </a:t>
            </a:r>
            <a:r>
              <a:rPr lang="sl-SI" dirty="0" err="1"/>
              <a:t>gardens</a:t>
            </a:r>
            <a:r>
              <a:rPr lang="sl-SI" dirty="0"/>
              <a:t>.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49422" y="4183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4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8449"/>
          </a:xfrm>
        </p:spPr>
        <p:txBody>
          <a:bodyPr/>
          <a:lstStyle/>
          <a:p>
            <a:r>
              <a:rPr lang="sl-SI" dirty="0" smtClean="0"/>
              <a:t> </a:t>
            </a:r>
            <a:endParaRPr lang="sl-SI" dirty="0"/>
          </a:p>
        </p:txBody>
      </p:sp>
      <p:pic>
        <p:nvPicPr>
          <p:cNvPr id="29" name="Označba mesta vsebine 28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088" y="2471531"/>
            <a:ext cx="949524" cy="1249347"/>
          </a:xfrm>
          <a:prstGeom prst="rect">
            <a:avLst/>
          </a:prstGeom>
        </p:spPr>
      </p:pic>
      <p:pic>
        <p:nvPicPr>
          <p:cNvPr id="32" name="Slika 3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01" y="2457201"/>
            <a:ext cx="1327327" cy="1278008"/>
          </a:xfrm>
          <a:prstGeom prst="rect">
            <a:avLst/>
          </a:prstGeom>
        </p:spPr>
      </p:pic>
      <p:pic>
        <p:nvPicPr>
          <p:cNvPr id="33" name="Slika 3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742" y="2479995"/>
            <a:ext cx="1074315" cy="1030640"/>
          </a:xfrm>
          <a:prstGeom prst="rect">
            <a:avLst/>
          </a:prstGeom>
        </p:spPr>
      </p:pic>
      <p:pic>
        <p:nvPicPr>
          <p:cNvPr id="34" name="Slika 3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586" y="2479995"/>
            <a:ext cx="1310948" cy="1188615"/>
          </a:xfrm>
          <a:prstGeom prst="rect">
            <a:avLst/>
          </a:prstGeom>
        </p:spPr>
      </p:pic>
      <p:pic>
        <p:nvPicPr>
          <p:cNvPr id="35" name="Slika 34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367" y="2682947"/>
            <a:ext cx="935479" cy="782709"/>
          </a:xfrm>
          <a:prstGeom prst="rect">
            <a:avLst/>
          </a:prstGeom>
        </p:spPr>
      </p:pic>
      <p:pic>
        <p:nvPicPr>
          <p:cNvPr id="36" name="Slika 35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197" y="2457201"/>
            <a:ext cx="1311381" cy="1147059"/>
          </a:xfrm>
          <a:prstGeom prst="rect">
            <a:avLst/>
          </a:prstGeom>
        </p:spPr>
      </p:pic>
      <p:pic>
        <p:nvPicPr>
          <p:cNvPr id="37" name="Slika 36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632" y="4704768"/>
            <a:ext cx="1480715" cy="1285044"/>
          </a:xfrm>
          <a:prstGeom prst="rect">
            <a:avLst/>
          </a:prstGeom>
        </p:spPr>
      </p:pic>
      <p:pic>
        <p:nvPicPr>
          <p:cNvPr id="38" name="Slika 37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02" y="4793298"/>
            <a:ext cx="1327327" cy="1212391"/>
          </a:xfrm>
          <a:prstGeom prst="rect">
            <a:avLst/>
          </a:prstGeom>
        </p:spPr>
      </p:pic>
      <p:pic>
        <p:nvPicPr>
          <p:cNvPr id="39" name="Slika 38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380" y="4809174"/>
            <a:ext cx="1437854" cy="1196515"/>
          </a:xfrm>
          <a:prstGeom prst="rect">
            <a:avLst/>
          </a:prstGeom>
        </p:spPr>
      </p:pic>
      <p:pic>
        <p:nvPicPr>
          <p:cNvPr id="40" name="Slika 39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384" y="4809174"/>
            <a:ext cx="1234618" cy="1196515"/>
          </a:xfrm>
          <a:prstGeom prst="rect">
            <a:avLst/>
          </a:prstGeom>
        </p:spPr>
      </p:pic>
      <p:pic>
        <p:nvPicPr>
          <p:cNvPr id="41" name="Slika 40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730" y="4809175"/>
            <a:ext cx="1205230" cy="1196514"/>
          </a:xfrm>
          <a:prstGeom prst="rect">
            <a:avLst/>
          </a:prstGeom>
        </p:spPr>
      </p:pic>
      <p:pic>
        <p:nvPicPr>
          <p:cNvPr id="42" name="Slika 41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488" y="4793298"/>
            <a:ext cx="1135310" cy="1196514"/>
          </a:xfrm>
          <a:prstGeom prst="rect">
            <a:avLst/>
          </a:prstGeom>
        </p:spPr>
      </p:pic>
      <p:sp>
        <p:nvSpPr>
          <p:cNvPr id="17" name="PoljeZBesedilom 16"/>
          <p:cNvSpPr txBox="1"/>
          <p:nvPr/>
        </p:nvSpPr>
        <p:spPr>
          <a:xfrm>
            <a:off x="1546579" y="756356"/>
            <a:ext cx="29802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 smtClean="0">
                <a:solidFill>
                  <a:srgbClr val="00B050"/>
                </a:solidFill>
              </a:rPr>
              <a:t>SPRING</a:t>
            </a:r>
            <a:r>
              <a:rPr lang="sl-SI" dirty="0" smtClean="0"/>
              <a:t> </a:t>
            </a:r>
            <a:r>
              <a:rPr lang="sl-SI" sz="1400" dirty="0" smtClean="0"/>
              <a:t>POMLAD</a:t>
            </a:r>
          </a:p>
          <a:p>
            <a:r>
              <a:rPr lang="sl-SI" sz="2400" dirty="0" smtClean="0"/>
              <a:t>KEY WORDS </a:t>
            </a:r>
            <a:r>
              <a:rPr lang="sl-SI" sz="1400" dirty="0" smtClean="0"/>
              <a:t>KLJUČNE BESEDE</a:t>
            </a:r>
            <a:endParaRPr lang="sl-SI" sz="1400" dirty="0"/>
          </a:p>
        </p:txBody>
      </p:sp>
      <p:sp>
        <p:nvSpPr>
          <p:cNvPr id="19" name="PoljeZBesedilom 18"/>
          <p:cNvSpPr txBox="1"/>
          <p:nvPr/>
        </p:nvSpPr>
        <p:spPr>
          <a:xfrm>
            <a:off x="6008088" y="777938"/>
            <a:ext cx="56533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 smtClean="0">
                <a:solidFill>
                  <a:srgbClr val="FF0000"/>
                </a:solidFill>
              </a:rPr>
              <a:t>Listen:  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sz="3200" dirty="0" err="1" smtClean="0">
                <a:solidFill>
                  <a:srgbClr val="0070C0"/>
                </a:solidFill>
              </a:rPr>
              <a:t>Repeat</a:t>
            </a:r>
            <a:endParaRPr lang="sl-SI" sz="3200" dirty="0">
              <a:solidFill>
                <a:srgbClr val="0070C0"/>
              </a:solidFill>
            </a:endParaRPr>
          </a:p>
        </p:txBody>
      </p:sp>
      <p:sp>
        <p:nvSpPr>
          <p:cNvPr id="20" name="PoljeZBesedilom 19"/>
          <p:cNvSpPr txBox="1"/>
          <p:nvPr/>
        </p:nvSpPr>
        <p:spPr>
          <a:xfrm>
            <a:off x="645457" y="3874690"/>
            <a:ext cx="1287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 err="1" smtClean="0"/>
              <a:t>nestlings</a:t>
            </a:r>
            <a:endParaRPr lang="sl-SI" sz="2400" dirty="0"/>
          </a:p>
        </p:txBody>
      </p:sp>
      <p:sp>
        <p:nvSpPr>
          <p:cNvPr id="21" name="PoljeZBesedilom 20"/>
          <p:cNvSpPr txBox="1"/>
          <p:nvPr/>
        </p:nvSpPr>
        <p:spPr>
          <a:xfrm>
            <a:off x="2438608" y="3874690"/>
            <a:ext cx="1056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 smtClean="0"/>
              <a:t>A </a:t>
            </a:r>
            <a:r>
              <a:rPr lang="sl-SI" sz="2400" dirty="0" err="1" smtClean="0"/>
              <a:t>stork</a:t>
            </a:r>
            <a:endParaRPr lang="sl-SI" sz="2400" dirty="0"/>
          </a:p>
        </p:txBody>
      </p:sp>
      <p:sp>
        <p:nvSpPr>
          <p:cNvPr id="22" name="PoljeZBesedilom 21"/>
          <p:cNvSpPr txBox="1"/>
          <p:nvPr/>
        </p:nvSpPr>
        <p:spPr>
          <a:xfrm>
            <a:off x="3732889" y="3883475"/>
            <a:ext cx="159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A </a:t>
            </a:r>
            <a:r>
              <a:rPr lang="sl-SI" sz="2400" dirty="0" err="1" smtClean="0"/>
              <a:t>swallow</a:t>
            </a:r>
            <a:endParaRPr lang="sl-SI" sz="2400" dirty="0"/>
          </a:p>
        </p:txBody>
      </p:sp>
      <p:sp>
        <p:nvSpPr>
          <p:cNvPr id="23" name="PoljeZBesedilom 22"/>
          <p:cNvSpPr txBox="1"/>
          <p:nvPr/>
        </p:nvSpPr>
        <p:spPr>
          <a:xfrm>
            <a:off x="5439586" y="3822178"/>
            <a:ext cx="1432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err="1" smtClean="0"/>
              <a:t>insects</a:t>
            </a:r>
            <a:endParaRPr lang="sl-SI" sz="2400" dirty="0"/>
          </a:p>
        </p:txBody>
      </p:sp>
      <p:sp>
        <p:nvSpPr>
          <p:cNvPr id="24" name="PoljeZBesedilom 23"/>
          <p:cNvSpPr txBox="1"/>
          <p:nvPr/>
        </p:nvSpPr>
        <p:spPr>
          <a:xfrm>
            <a:off x="7002098" y="3816649"/>
            <a:ext cx="1232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 smtClean="0"/>
              <a:t>A </a:t>
            </a:r>
            <a:r>
              <a:rPr lang="sl-SI" sz="2400" dirty="0" err="1" smtClean="0"/>
              <a:t>cherry</a:t>
            </a:r>
            <a:endParaRPr lang="sl-SI" sz="2400" dirty="0"/>
          </a:p>
        </p:txBody>
      </p:sp>
      <p:sp>
        <p:nvSpPr>
          <p:cNvPr id="25" name="PoljeZBesedilom 24"/>
          <p:cNvSpPr txBox="1"/>
          <p:nvPr/>
        </p:nvSpPr>
        <p:spPr>
          <a:xfrm>
            <a:off x="8697511" y="3800605"/>
            <a:ext cx="1580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 smtClean="0"/>
              <a:t>To </a:t>
            </a:r>
            <a:r>
              <a:rPr lang="sl-SI" sz="2400" dirty="0" err="1" smtClean="0"/>
              <a:t>blossom</a:t>
            </a:r>
            <a:endParaRPr lang="sl-SI" sz="2400" dirty="0"/>
          </a:p>
        </p:txBody>
      </p:sp>
      <p:sp>
        <p:nvSpPr>
          <p:cNvPr id="26" name="PoljeZBesedilom 25"/>
          <p:cNvSpPr txBox="1"/>
          <p:nvPr/>
        </p:nvSpPr>
        <p:spPr>
          <a:xfrm>
            <a:off x="677334" y="6107290"/>
            <a:ext cx="1259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To </a:t>
            </a:r>
            <a:r>
              <a:rPr lang="sl-SI" sz="2400" dirty="0" err="1" smtClean="0"/>
              <a:t>hatch</a:t>
            </a:r>
            <a:endParaRPr lang="sl-SI" sz="2400" dirty="0"/>
          </a:p>
        </p:txBody>
      </p:sp>
      <p:sp>
        <p:nvSpPr>
          <p:cNvPr id="27" name="PoljeZBesedilom 26"/>
          <p:cNvSpPr txBox="1"/>
          <p:nvPr/>
        </p:nvSpPr>
        <p:spPr>
          <a:xfrm>
            <a:off x="2188673" y="6047709"/>
            <a:ext cx="1340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 smtClean="0"/>
              <a:t>To </a:t>
            </a:r>
            <a:r>
              <a:rPr lang="sl-SI" sz="2400" dirty="0" err="1" smtClean="0"/>
              <a:t>bloom</a:t>
            </a:r>
            <a:endParaRPr lang="sl-SI" sz="2400" dirty="0"/>
          </a:p>
        </p:txBody>
      </p:sp>
      <p:sp>
        <p:nvSpPr>
          <p:cNvPr id="28" name="PoljeZBesedilom 27"/>
          <p:cNvSpPr txBox="1"/>
          <p:nvPr/>
        </p:nvSpPr>
        <p:spPr>
          <a:xfrm>
            <a:off x="3658656" y="6072295"/>
            <a:ext cx="1525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 smtClean="0"/>
              <a:t>To </a:t>
            </a:r>
            <a:r>
              <a:rPr lang="sl-SI" sz="2400" dirty="0" err="1" smtClean="0"/>
              <a:t>lay</a:t>
            </a:r>
            <a:r>
              <a:rPr lang="sl-SI" sz="2400" dirty="0" smtClean="0"/>
              <a:t> </a:t>
            </a:r>
            <a:r>
              <a:rPr lang="sl-SI" sz="2400" dirty="0" err="1" smtClean="0"/>
              <a:t>eggs</a:t>
            </a:r>
            <a:endParaRPr lang="sl-SI" sz="2400" dirty="0"/>
          </a:p>
        </p:txBody>
      </p:sp>
      <p:sp>
        <p:nvSpPr>
          <p:cNvPr id="43" name="PoljeZBesedilom 42"/>
          <p:cNvSpPr txBox="1"/>
          <p:nvPr/>
        </p:nvSpPr>
        <p:spPr>
          <a:xfrm>
            <a:off x="5212966" y="6042294"/>
            <a:ext cx="1418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 smtClean="0"/>
              <a:t>To </a:t>
            </a:r>
            <a:r>
              <a:rPr lang="sl-SI" sz="2400" dirty="0" err="1" smtClean="0"/>
              <a:t>appear</a:t>
            </a:r>
            <a:endParaRPr lang="sl-SI" sz="2400" dirty="0"/>
          </a:p>
        </p:txBody>
      </p:sp>
      <p:sp>
        <p:nvSpPr>
          <p:cNvPr id="44" name="PoljeZBesedilom 43"/>
          <p:cNvSpPr txBox="1"/>
          <p:nvPr/>
        </p:nvSpPr>
        <p:spPr>
          <a:xfrm>
            <a:off x="6805488" y="6042294"/>
            <a:ext cx="1242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 smtClean="0"/>
              <a:t>A </a:t>
            </a:r>
            <a:r>
              <a:rPr lang="sl-SI" sz="2400" dirty="0" err="1" smtClean="0"/>
              <a:t>sprout</a:t>
            </a:r>
            <a:endParaRPr lang="sl-SI" sz="2400" dirty="0"/>
          </a:p>
        </p:txBody>
      </p:sp>
      <p:sp>
        <p:nvSpPr>
          <p:cNvPr id="45" name="PoljeZBesedilom 44"/>
          <p:cNvSpPr txBox="1"/>
          <p:nvPr/>
        </p:nvSpPr>
        <p:spPr>
          <a:xfrm>
            <a:off x="8137413" y="6026127"/>
            <a:ext cx="2700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A </a:t>
            </a:r>
            <a:r>
              <a:rPr lang="sl-SI" sz="2400" dirty="0" err="1" smtClean="0"/>
              <a:t>bird</a:t>
            </a:r>
            <a:r>
              <a:rPr lang="sl-SI" sz="2400" dirty="0" smtClean="0"/>
              <a:t> </a:t>
            </a:r>
            <a:r>
              <a:rPr lang="sl-SI" sz="2400" dirty="0" err="1" smtClean="0"/>
              <a:t>build</a:t>
            </a:r>
            <a:r>
              <a:rPr lang="sl-SI" sz="2400" dirty="0" smtClean="0"/>
              <a:t> a nest.</a:t>
            </a:r>
            <a:endParaRPr lang="sl-SI" sz="2400" dirty="0"/>
          </a:p>
        </p:txBody>
      </p:sp>
      <p:pic>
        <p:nvPicPr>
          <p:cNvPr id="49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834754" y="3435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9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4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00B050"/>
                </a:solidFill>
              </a:rPr>
              <a:t>SPRING</a:t>
            </a:r>
            <a:r>
              <a:rPr lang="sl-SI" sz="1400" dirty="0" smtClean="0">
                <a:solidFill>
                  <a:srgbClr val="00B050"/>
                </a:solidFill>
              </a:rPr>
              <a:t>POMLAD</a:t>
            </a:r>
            <a:r>
              <a:rPr lang="sl-SI" dirty="0" smtClean="0"/>
              <a:t>                 </a:t>
            </a:r>
            <a:br>
              <a:rPr lang="sl-SI" dirty="0" smtClean="0"/>
            </a:br>
            <a:r>
              <a:rPr lang="sl-SI" sz="3200" dirty="0" smtClean="0">
                <a:solidFill>
                  <a:srgbClr val="00B050"/>
                </a:solidFill>
              </a:rPr>
              <a:t>REPEAT </a:t>
            </a:r>
            <a:r>
              <a:rPr lang="sl-SI" sz="1400" dirty="0" smtClean="0">
                <a:solidFill>
                  <a:srgbClr val="00B050"/>
                </a:solidFill>
              </a:rPr>
              <a:t>PONOVI </a:t>
            </a:r>
            <a:r>
              <a:rPr lang="sl-SI" dirty="0" smtClean="0">
                <a:solidFill>
                  <a:srgbClr val="00B050"/>
                </a:solidFill>
              </a:rPr>
              <a:t> </a:t>
            </a:r>
            <a:r>
              <a:rPr lang="sl-SI" dirty="0" smtClean="0"/>
              <a:t>                  </a:t>
            </a:r>
            <a:r>
              <a:rPr lang="sl-SI" sz="3200" dirty="0" smtClean="0">
                <a:solidFill>
                  <a:srgbClr val="FF0000"/>
                </a:solidFill>
              </a:rPr>
              <a:t>LISTEN</a:t>
            </a:r>
            <a:r>
              <a:rPr lang="sl-SI" sz="1400" dirty="0" smtClean="0">
                <a:solidFill>
                  <a:srgbClr val="FF0000"/>
                </a:solidFill>
              </a:rPr>
              <a:t>POSLUŠAJ</a:t>
            </a:r>
            <a:r>
              <a:rPr lang="sl-SI" sz="3200" dirty="0" smtClean="0">
                <a:solidFill>
                  <a:srgbClr val="FF0000"/>
                </a:solidFill>
              </a:rPr>
              <a:t>: </a:t>
            </a:r>
            <a:endParaRPr lang="sl-SI" sz="3200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>
                <a:hlinkClick r:id="rId4" action="ppaction://hlinkfile"/>
              </a:rPr>
              <a:t>C:\Users\HP\Documents\2019 20\Home TJA\2.r\FARM ANIMALS\SPRING KEY WORDS 2.docx</a:t>
            </a:r>
            <a:endParaRPr lang="sl-SI" dirty="0" smtClean="0"/>
          </a:p>
          <a:p>
            <a:pPr marL="0" indent="0">
              <a:buNone/>
            </a:pPr>
            <a:r>
              <a:rPr lang="sl-SI" dirty="0" smtClean="0">
                <a:solidFill>
                  <a:srgbClr val="FF0000"/>
                </a:solidFill>
              </a:rPr>
              <a:t>WRITE. </a:t>
            </a:r>
            <a:r>
              <a:rPr lang="sl-SI" sz="1500" dirty="0" smtClean="0"/>
              <a:t>NAPIŠI </a:t>
            </a:r>
            <a:r>
              <a:rPr lang="sl-SI" sz="3000" dirty="0" err="1" smtClean="0">
                <a:solidFill>
                  <a:srgbClr val="FF0000"/>
                </a:solidFill>
              </a:rPr>
              <a:t>Draw</a:t>
            </a:r>
            <a:r>
              <a:rPr lang="sl-SI" sz="3000" dirty="0" smtClean="0">
                <a:solidFill>
                  <a:srgbClr val="FF0000"/>
                </a:solidFill>
              </a:rPr>
              <a:t> </a:t>
            </a:r>
            <a:r>
              <a:rPr lang="sl-SI" sz="3000" dirty="0" err="1" smtClean="0">
                <a:solidFill>
                  <a:srgbClr val="FF0000"/>
                </a:solidFill>
              </a:rPr>
              <a:t>your</a:t>
            </a:r>
            <a:r>
              <a:rPr lang="sl-SI" sz="3000" dirty="0" smtClean="0">
                <a:solidFill>
                  <a:srgbClr val="FF0000"/>
                </a:solidFill>
              </a:rPr>
              <a:t> </a:t>
            </a:r>
            <a:r>
              <a:rPr lang="sl-SI" sz="3000" dirty="0" err="1" smtClean="0">
                <a:solidFill>
                  <a:srgbClr val="FF0000"/>
                </a:solidFill>
              </a:rPr>
              <a:t>favourite</a:t>
            </a:r>
            <a:r>
              <a:rPr lang="sl-SI" sz="3000" dirty="0" smtClean="0">
                <a:solidFill>
                  <a:srgbClr val="FF0000"/>
                </a:solidFill>
              </a:rPr>
              <a:t> </a:t>
            </a:r>
            <a:r>
              <a:rPr lang="sl-SI" sz="3000" dirty="0" err="1" smtClean="0">
                <a:solidFill>
                  <a:srgbClr val="FF0000"/>
                </a:solidFill>
              </a:rPr>
              <a:t>word</a:t>
            </a:r>
            <a:r>
              <a:rPr lang="sl-SI" sz="3000" dirty="0" smtClean="0">
                <a:solidFill>
                  <a:srgbClr val="FF0000"/>
                </a:solidFill>
              </a:rPr>
              <a:t>. </a:t>
            </a:r>
            <a:r>
              <a:rPr lang="sl-SI" sz="1500" dirty="0" smtClean="0"/>
              <a:t>Nariši tvojo najljubšo besedo.</a:t>
            </a:r>
          </a:p>
          <a:p>
            <a:pPr>
              <a:buFontTx/>
              <a:buChar char="-"/>
            </a:pPr>
            <a:r>
              <a:rPr lang="sl-SI" dirty="0" smtClean="0"/>
              <a:t>a </a:t>
            </a:r>
            <a:r>
              <a:rPr lang="sl-SI" dirty="0" err="1" smtClean="0"/>
              <a:t>stork</a:t>
            </a:r>
            <a:r>
              <a:rPr lang="sl-SI" dirty="0" smtClean="0"/>
              <a:t>                 - a </a:t>
            </a:r>
            <a:r>
              <a:rPr lang="sl-SI" dirty="0" err="1" smtClean="0"/>
              <a:t>cherry</a:t>
            </a:r>
            <a:r>
              <a:rPr lang="sl-SI" dirty="0" smtClean="0"/>
              <a:t>          </a:t>
            </a:r>
          </a:p>
          <a:p>
            <a:pPr>
              <a:buFontTx/>
              <a:buChar char="-"/>
            </a:pPr>
            <a:r>
              <a:rPr lang="sl-SI" dirty="0"/>
              <a:t>a</a:t>
            </a:r>
            <a:r>
              <a:rPr lang="sl-SI" dirty="0" smtClean="0"/>
              <a:t> </a:t>
            </a:r>
            <a:r>
              <a:rPr lang="sl-SI" dirty="0" err="1" smtClean="0"/>
              <a:t>swallow</a:t>
            </a:r>
            <a:r>
              <a:rPr lang="sl-SI" dirty="0" smtClean="0"/>
              <a:t>           - to </a:t>
            </a:r>
            <a:r>
              <a:rPr lang="sl-SI" dirty="0" err="1" smtClean="0"/>
              <a:t>blossom</a:t>
            </a:r>
            <a:r>
              <a:rPr lang="sl-SI" dirty="0" smtClean="0"/>
              <a:t> </a:t>
            </a:r>
          </a:p>
          <a:p>
            <a:pPr>
              <a:buFontTx/>
              <a:buChar char="-"/>
            </a:pPr>
            <a:r>
              <a:rPr lang="sl-SI" dirty="0"/>
              <a:t>a</a:t>
            </a:r>
            <a:r>
              <a:rPr lang="sl-SI" dirty="0" smtClean="0"/>
              <a:t> nest                  - to </a:t>
            </a:r>
            <a:r>
              <a:rPr lang="sl-SI" dirty="0" err="1" smtClean="0"/>
              <a:t>bloom</a:t>
            </a:r>
            <a:endParaRPr lang="sl-SI" dirty="0" smtClean="0"/>
          </a:p>
          <a:p>
            <a:pPr>
              <a:buFontTx/>
              <a:buChar char="-"/>
            </a:pPr>
            <a:r>
              <a:rPr lang="sl-SI" dirty="0"/>
              <a:t>a</a:t>
            </a:r>
            <a:r>
              <a:rPr lang="sl-SI" dirty="0" smtClean="0"/>
              <a:t> </a:t>
            </a:r>
            <a:r>
              <a:rPr lang="sl-SI" dirty="0" err="1" smtClean="0"/>
              <a:t>nestling</a:t>
            </a:r>
            <a:r>
              <a:rPr lang="sl-SI" dirty="0" smtClean="0"/>
              <a:t>            - </a:t>
            </a:r>
            <a:r>
              <a:rPr lang="sl-SI" dirty="0" err="1" smtClean="0"/>
              <a:t>insects</a:t>
            </a:r>
            <a:endParaRPr lang="sl-SI" dirty="0" smtClean="0"/>
          </a:p>
          <a:p>
            <a:pPr>
              <a:buFontTx/>
              <a:buChar char="-"/>
            </a:pPr>
            <a:r>
              <a:rPr lang="sl-SI" dirty="0"/>
              <a:t>t</a:t>
            </a:r>
            <a:r>
              <a:rPr lang="sl-SI" dirty="0" smtClean="0"/>
              <a:t>o </a:t>
            </a:r>
            <a:r>
              <a:rPr lang="sl-SI" dirty="0" err="1" smtClean="0"/>
              <a:t>return</a:t>
            </a:r>
            <a:r>
              <a:rPr lang="sl-SI" dirty="0" smtClean="0"/>
              <a:t>             - to </a:t>
            </a:r>
            <a:r>
              <a:rPr lang="sl-SI" dirty="0" err="1" smtClean="0"/>
              <a:t>appear</a:t>
            </a:r>
            <a:r>
              <a:rPr lang="sl-SI" dirty="0" smtClean="0"/>
              <a:t>          </a:t>
            </a:r>
          </a:p>
          <a:p>
            <a:pPr>
              <a:buFontTx/>
              <a:buChar char="-"/>
            </a:pPr>
            <a:r>
              <a:rPr lang="sl-SI" dirty="0"/>
              <a:t>t</a:t>
            </a:r>
            <a:r>
              <a:rPr lang="sl-SI" dirty="0" smtClean="0"/>
              <a:t>o </a:t>
            </a:r>
            <a:r>
              <a:rPr lang="sl-SI" dirty="0" err="1" smtClean="0"/>
              <a:t>build</a:t>
            </a:r>
            <a:r>
              <a:rPr lang="sl-SI" dirty="0" smtClean="0"/>
              <a:t>              - to </a:t>
            </a:r>
            <a:r>
              <a:rPr lang="sl-SI" dirty="0" err="1" smtClean="0"/>
              <a:t>sprout</a:t>
            </a:r>
            <a:endParaRPr lang="sl-SI" dirty="0" smtClean="0"/>
          </a:p>
          <a:p>
            <a:pPr>
              <a:buFontTx/>
              <a:buChar char="-"/>
            </a:pPr>
            <a:r>
              <a:rPr lang="sl-SI" dirty="0"/>
              <a:t>t</a:t>
            </a:r>
            <a:r>
              <a:rPr lang="sl-SI" dirty="0" smtClean="0"/>
              <a:t>o </a:t>
            </a:r>
            <a:r>
              <a:rPr lang="sl-SI" dirty="0" err="1" smtClean="0"/>
              <a:t>hatch</a:t>
            </a:r>
            <a:r>
              <a:rPr lang="sl-SI" dirty="0" smtClean="0"/>
              <a:t>             - a </a:t>
            </a:r>
            <a:r>
              <a:rPr lang="sl-SI" dirty="0" err="1" smtClean="0"/>
              <a:t>field</a:t>
            </a:r>
            <a:endParaRPr lang="sl-SI" dirty="0" smtClean="0"/>
          </a:p>
          <a:p>
            <a:pPr>
              <a:buFontTx/>
              <a:buChar char="-"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16622" y="4183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0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503" y="1337214"/>
            <a:ext cx="5157436" cy="2804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293511" y="934731"/>
            <a:ext cx="449297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>
                <a:solidFill>
                  <a:srgbClr val="FF0000"/>
                </a:solidFill>
              </a:rPr>
              <a:t>1. </a:t>
            </a:r>
            <a:r>
              <a:rPr lang="sl-SI" sz="2400" dirty="0" err="1" smtClean="0">
                <a:solidFill>
                  <a:srgbClr val="FF0000"/>
                </a:solidFill>
              </a:rPr>
              <a:t>Read</a:t>
            </a:r>
            <a:r>
              <a:rPr lang="sl-SI" sz="2400" dirty="0" smtClean="0">
                <a:solidFill>
                  <a:srgbClr val="FF0000"/>
                </a:solidFill>
              </a:rPr>
              <a:t> </a:t>
            </a:r>
            <a:r>
              <a:rPr lang="sl-SI" sz="2400" dirty="0" err="1" smtClean="0">
                <a:solidFill>
                  <a:srgbClr val="FF0000"/>
                </a:solidFill>
              </a:rPr>
              <a:t>and</a:t>
            </a:r>
            <a:r>
              <a:rPr lang="sl-SI" sz="2400" dirty="0" smtClean="0">
                <a:solidFill>
                  <a:srgbClr val="FF0000"/>
                </a:solidFill>
              </a:rPr>
              <a:t> </a:t>
            </a:r>
            <a:r>
              <a:rPr lang="sl-SI" sz="2400" dirty="0" err="1" smtClean="0">
                <a:solidFill>
                  <a:srgbClr val="FF0000"/>
                </a:solidFill>
              </a:rPr>
              <a:t>colour</a:t>
            </a:r>
            <a:r>
              <a:rPr lang="sl-SI" sz="2400" dirty="0" smtClean="0">
                <a:solidFill>
                  <a:srgbClr val="FF0000"/>
                </a:solidFill>
              </a:rPr>
              <a:t> </a:t>
            </a:r>
            <a:r>
              <a:rPr lang="sl-SI" sz="2400" dirty="0" err="1" smtClean="0">
                <a:solidFill>
                  <a:srgbClr val="FF0000"/>
                </a:solidFill>
              </a:rPr>
              <a:t>the</a:t>
            </a:r>
            <a:r>
              <a:rPr lang="sl-SI" sz="2400" dirty="0" smtClean="0">
                <a:solidFill>
                  <a:srgbClr val="FF0000"/>
                </a:solidFill>
              </a:rPr>
              <a:t> </a:t>
            </a:r>
            <a:r>
              <a:rPr lang="sl-SI" sz="2400" dirty="0" err="1" smtClean="0">
                <a:solidFill>
                  <a:srgbClr val="FF0000"/>
                </a:solidFill>
              </a:rPr>
              <a:t>food</a:t>
            </a:r>
            <a:r>
              <a:rPr lang="sl-SI" sz="2400" dirty="0" smtClean="0">
                <a:solidFill>
                  <a:srgbClr val="FF0000"/>
                </a:solidFill>
              </a:rPr>
              <a:t>.</a:t>
            </a:r>
            <a:endParaRPr lang="sl-SI" sz="2400" dirty="0">
              <a:solidFill>
                <a:srgbClr val="FF0000"/>
              </a:solidFill>
            </a:endParaRPr>
          </a:p>
          <a:p>
            <a:r>
              <a:rPr lang="sl-SI" sz="2000" dirty="0" smtClean="0"/>
              <a:t>1 a </a:t>
            </a:r>
            <a:r>
              <a:rPr lang="sl-SI" sz="2000" dirty="0" err="1" smtClean="0"/>
              <a:t>yellow</a:t>
            </a:r>
            <a:r>
              <a:rPr lang="sl-SI" sz="2000" dirty="0" smtClean="0"/>
              <a:t> banana</a:t>
            </a:r>
          </a:p>
          <a:p>
            <a:r>
              <a:rPr lang="sl-SI" sz="2000" dirty="0" smtClean="0"/>
              <a:t>2 a red </a:t>
            </a:r>
            <a:r>
              <a:rPr lang="sl-SI" sz="2000" dirty="0" err="1" smtClean="0"/>
              <a:t>apple</a:t>
            </a:r>
            <a:endParaRPr lang="sl-SI" sz="2000" dirty="0" smtClean="0"/>
          </a:p>
          <a:p>
            <a:r>
              <a:rPr lang="sl-SI" sz="2000" dirty="0" smtClean="0"/>
              <a:t>3 </a:t>
            </a:r>
            <a:r>
              <a:rPr lang="sl-SI" sz="2000" dirty="0" err="1" smtClean="0"/>
              <a:t>an</a:t>
            </a:r>
            <a:r>
              <a:rPr lang="sl-SI" sz="2000" dirty="0" smtClean="0"/>
              <a:t> </a:t>
            </a:r>
            <a:r>
              <a:rPr lang="sl-SI" sz="2000" dirty="0" err="1" smtClean="0"/>
              <a:t>orange</a:t>
            </a:r>
            <a:r>
              <a:rPr lang="sl-SI" sz="2000" dirty="0" smtClean="0"/>
              <a:t> </a:t>
            </a:r>
            <a:r>
              <a:rPr lang="sl-SI" sz="2000" dirty="0" err="1" smtClean="0"/>
              <a:t>orange</a:t>
            </a:r>
            <a:endParaRPr lang="sl-SI" sz="2000" dirty="0" smtClean="0"/>
          </a:p>
          <a:p>
            <a:r>
              <a:rPr lang="sl-SI" sz="2000" dirty="0" smtClean="0"/>
              <a:t>4 a pink </a:t>
            </a:r>
            <a:r>
              <a:rPr lang="sl-SI" sz="2000" dirty="0" err="1" smtClean="0"/>
              <a:t>peach</a:t>
            </a:r>
            <a:endParaRPr lang="sl-SI" sz="2000" dirty="0" smtClean="0"/>
          </a:p>
          <a:p>
            <a:r>
              <a:rPr lang="sl-SI" sz="2000" dirty="0" smtClean="0"/>
              <a:t>5 a </a:t>
            </a:r>
            <a:r>
              <a:rPr lang="sl-SI" sz="2000" dirty="0" err="1" smtClean="0"/>
              <a:t>brown</a:t>
            </a:r>
            <a:r>
              <a:rPr lang="sl-SI" sz="2000" dirty="0" smtClean="0"/>
              <a:t> </a:t>
            </a:r>
            <a:r>
              <a:rPr lang="sl-SI" sz="2000" dirty="0" err="1" smtClean="0"/>
              <a:t>cake</a:t>
            </a:r>
            <a:endParaRPr lang="sl-SI" sz="2000" dirty="0" smtClean="0"/>
          </a:p>
          <a:p>
            <a:r>
              <a:rPr lang="sl-SI" sz="2000" dirty="0" smtClean="0"/>
              <a:t>6 </a:t>
            </a:r>
            <a:r>
              <a:rPr lang="sl-SI" sz="2000" dirty="0" err="1" smtClean="0"/>
              <a:t>chocolate</a:t>
            </a:r>
            <a:r>
              <a:rPr lang="sl-SI" sz="2000" dirty="0" smtClean="0"/>
              <a:t> ice </a:t>
            </a:r>
            <a:r>
              <a:rPr lang="sl-SI" sz="2000" dirty="0" err="1" smtClean="0"/>
              <a:t>cream</a:t>
            </a:r>
            <a:endParaRPr lang="sl-SI" sz="2000" dirty="0" smtClean="0"/>
          </a:p>
          <a:p>
            <a:r>
              <a:rPr lang="sl-SI" sz="2000" dirty="0" smtClean="0"/>
              <a:t>7 a </a:t>
            </a:r>
            <a:r>
              <a:rPr lang="sl-SI" sz="2000" dirty="0" err="1" smtClean="0"/>
              <a:t>white</a:t>
            </a:r>
            <a:r>
              <a:rPr lang="sl-SI" sz="2000" dirty="0" smtClean="0"/>
              <a:t> </a:t>
            </a:r>
            <a:r>
              <a:rPr lang="sl-SI" sz="2000" dirty="0" err="1" smtClean="0"/>
              <a:t>egg</a:t>
            </a:r>
            <a:endParaRPr lang="sl-SI" sz="2000" dirty="0" smtClean="0"/>
          </a:p>
          <a:p>
            <a:r>
              <a:rPr lang="sl-SI" sz="2000" dirty="0" smtClean="0"/>
              <a:t>8 a </a:t>
            </a:r>
            <a:r>
              <a:rPr lang="sl-SI" sz="2000" dirty="0" err="1" smtClean="0"/>
              <a:t>purple</a:t>
            </a:r>
            <a:r>
              <a:rPr lang="sl-SI" sz="2000" dirty="0" smtClean="0"/>
              <a:t> </a:t>
            </a:r>
            <a:r>
              <a:rPr lang="sl-SI" sz="2000" dirty="0" err="1" smtClean="0"/>
              <a:t>plum</a:t>
            </a:r>
            <a:endParaRPr lang="sl-SI" sz="2000" dirty="0"/>
          </a:p>
        </p:txBody>
      </p:sp>
      <p:sp>
        <p:nvSpPr>
          <p:cNvPr id="3" name="PoljeZBesedilom 2"/>
          <p:cNvSpPr txBox="1"/>
          <p:nvPr/>
        </p:nvSpPr>
        <p:spPr>
          <a:xfrm>
            <a:off x="293511" y="4180344"/>
            <a:ext cx="537351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>
                <a:solidFill>
                  <a:srgbClr val="FF0000"/>
                </a:solidFill>
              </a:rPr>
              <a:t>2. </a:t>
            </a:r>
            <a:r>
              <a:rPr lang="sl-SI" sz="2400" dirty="0" err="1" smtClean="0">
                <a:solidFill>
                  <a:srgbClr val="FF0000"/>
                </a:solidFill>
              </a:rPr>
              <a:t>Add</a:t>
            </a:r>
            <a:r>
              <a:rPr lang="sl-SI" sz="2400" dirty="0" smtClean="0">
                <a:solidFill>
                  <a:srgbClr val="FF0000"/>
                </a:solidFill>
              </a:rPr>
              <a:t> </a:t>
            </a:r>
            <a:r>
              <a:rPr lang="sl-SI" sz="2400" u="sng" dirty="0" smtClean="0">
                <a:solidFill>
                  <a:srgbClr val="FF0000"/>
                </a:solidFill>
              </a:rPr>
              <a:t>a</a:t>
            </a:r>
            <a:r>
              <a:rPr lang="sl-SI" sz="2400" dirty="0" smtClean="0">
                <a:solidFill>
                  <a:srgbClr val="FF0000"/>
                </a:solidFill>
              </a:rPr>
              <a:t> </a:t>
            </a:r>
            <a:r>
              <a:rPr lang="sl-SI" sz="2400" dirty="0" err="1" smtClean="0">
                <a:solidFill>
                  <a:srgbClr val="FF0000"/>
                </a:solidFill>
              </a:rPr>
              <a:t>or</a:t>
            </a:r>
            <a:r>
              <a:rPr lang="sl-SI" sz="2400" dirty="0" smtClean="0">
                <a:solidFill>
                  <a:srgbClr val="FF0000"/>
                </a:solidFill>
              </a:rPr>
              <a:t> </a:t>
            </a:r>
            <a:r>
              <a:rPr lang="sl-SI" sz="2400" u="sng" dirty="0" err="1" smtClean="0">
                <a:solidFill>
                  <a:srgbClr val="FF0000"/>
                </a:solidFill>
              </a:rPr>
              <a:t>an</a:t>
            </a:r>
            <a:r>
              <a:rPr lang="sl-SI" sz="2400" dirty="0" smtClean="0">
                <a:solidFill>
                  <a:srgbClr val="FF0000"/>
                </a:solidFill>
              </a:rPr>
              <a:t>. </a:t>
            </a:r>
            <a:r>
              <a:rPr lang="sl-SI" sz="1400" dirty="0" smtClean="0"/>
              <a:t>Dodaj </a:t>
            </a:r>
            <a:r>
              <a:rPr lang="sl-SI" sz="1400" u="sng" dirty="0" smtClean="0"/>
              <a:t>a</a:t>
            </a:r>
            <a:r>
              <a:rPr lang="sl-SI" sz="1400" dirty="0" smtClean="0"/>
              <a:t> ali </a:t>
            </a:r>
            <a:r>
              <a:rPr lang="sl-SI" sz="1400" u="sng" dirty="0" err="1" smtClean="0"/>
              <a:t>an</a:t>
            </a:r>
            <a:r>
              <a:rPr lang="sl-SI" sz="1400" u="sng" dirty="0" smtClean="0"/>
              <a:t/>
            </a:r>
            <a:br>
              <a:rPr lang="sl-SI" sz="1400" u="sng" dirty="0" smtClean="0"/>
            </a:br>
            <a:endParaRPr lang="sl-SI" sz="1400" u="sng" dirty="0"/>
          </a:p>
          <a:p>
            <a:r>
              <a:rPr lang="sl-SI" sz="2000" dirty="0" smtClean="0"/>
              <a:t>1</a:t>
            </a:r>
            <a:r>
              <a:rPr lang="sl-SI" sz="2000" u="sng" dirty="0" smtClean="0"/>
              <a:t> </a:t>
            </a:r>
            <a:r>
              <a:rPr lang="sl-SI" sz="2000" u="sng" dirty="0" smtClean="0">
                <a:solidFill>
                  <a:srgbClr val="FF0000"/>
                </a:solidFill>
              </a:rPr>
              <a:t>a</a:t>
            </a:r>
            <a:r>
              <a:rPr lang="sl-SI" sz="2000" u="sng" dirty="0" smtClean="0"/>
              <a:t>     </a:t>
            </a:r>
            <a:r>
              <a:rPr lang="sl-SI" sz="2000" dirty="0" smtClean="0"/>
              <a:t>banana          6 ___ </a:t>
            </a:r>
            <a:r>
              <a:rPr lang="sl-SI" sz="2000" dirty="0" err="1" smtClean="0"/>
              <a:t>hotdog</a:t>
            </a:r>
            <a:endParaRPr lang="sl-SI" sz="2000" dirty="0" smtClean="0"/>
          </a:p>
          <a:p>
            <a:r>
              <a:rPr lang="sl-SI" sz="2000" dirty="0" smtClean="0"/>
              <a:t>2 ___  </a:t>
            </a:r>
            <a:r>
              <a:rPr lang="sl-SI" sz="2000" dirty="0" err="1" smtClean="0"/>
              <a:t>apple</a:t>
            </a:r>
            <a:r>
              <a:rPr lang="sl-SI" sz="2000" dirty="0" smtClean="0"/>
              <a:t>           7  ___ </a:t>
            </a:r>
            <a:r>
              <a:rPr lang="sl-SI" sz="2000" dirty="0" err="1" smtClean="0"/>
              <a:t>sandwich</a:t>
            </a:r>
            <a:endParaRPr lang="sl-SI" sz="2000" dirty="0" smtClean="0"/>
          </a:p>
          <a:p>
            <a:r>
              <a:rPr lang="sl-SI" sz="2000" dirty="0" smtClean="0"/>
              <a:t>3 ___ </a:t>
            </a:r>
            <a:r>
              <a:rPr lang="sl-SI" sz="2000" dirty="0" err="1" smtClean="0"/>
              <a:t>orange</a:t>
            </a:r>
            <a:r>
              <a:rPr lang="sl-SI" sz="2000" dirty="0" smtClean="0"/>
              <a:t>         8  ___ </a:t>
            </a:r>
            <a:r>
              <a:rPr lang="sl-SI" sz="2000" dirty="0" err="1" smtClean="0"/>
              <a:t>strawberries</a:t>
            </a:r>
            <a:endParaRPr lang="sl-SI" sz="2000" dirty="0" smtClean="0"/>
          </a:p>
          <a:p>
            <a:r>
              <a:rPr lang="sl-SI" sz="2000" dirty="0" smtClean="0"/>
              <a:t>4 ___ </a:t>
            </a:r>
            <a:r>
              <a:rPr lang="sl-SI" sz="2000" dirty="0" err="1" smtClean="0"/>
              <a:t>eggs</a:t>
            </a:r>
            <a:r>
              <a:rPr lang="sl-SI" sz="2000" dirty="0" smtClean="0"/>
              <a:t>             9  ___ </a:t>
            </a:r>
            <a:r>
              <a:rPr lang="sl-SI" sz="2000" dirty="0" err="1" smtClean="0"/>
              <a:t>egg</a:t>
            </a:r>
            <a:endParaRPr lang="sl-SI" sz="2000" dirty="0" smtClean="0"/>
          </a:p>
          <a:p>
            <a:r>
              <a:rPr lang="sl-SI" sz="2000" dirty="0" smtClean="0"/>
              <a:t>5 ___ toast           10 ___ </a:t>
            </a:r>
            <a:r>
              <a:rPr lang="sl-SI" sz="2000" dirty="0" err="1" smtClean="0"/>
              <a:t>potato</a:t>
            </a:r>
            <a:endParaRPr lang="sl-SI" sz="20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021" y="4268605"/>
            <a:ext cx="2144889" cy="968034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9098844" y="4752622"/>
            <a:ext cx="1041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A </a:t>
            </a:r>
            <a:r>
              <a:rPr lang="sl-SI" dirty="0" err="1" smtClean="0"/>
              <a:t>hotdog</a:t>
            </a:r>
            <a:endParaRPr lang="sl-SI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327376" y="141391"/>
            <a:ext cx="11377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 smtClean="0">
                <a:solidFill>
                  <a:srgbClr val="00B050"/>
                </a:solidFill>
              </a:rPr>
              <a:t>FOOD </a:t>
            </a:r>
            <a:r>
              <a:rPr lang="sl-SI" sz="3200" dirty="0" smtClean="0">
                <a:solidFill>
                  <a:srgbClr val="FF0000"/>
                </a:solidFill>
              </a:rPr>
              <a:t>    REPEAT   </a:t>
            </a:r>
            <a:r>
              <a:rPr lang="sl-SI" sz="3200" dirty="0" smtClean="0"/>
              <a:t>                  </a:t>
            </a:r>
            <a:r>
              <a:rPr lang="sl-SI" sz="3200" dirty="0" smtClean="0">
                <a:solidFill>
                  <a:srgbClr val="FF0000"/>
                </a:solidFill>
              </a:rPr>
              <a:t>LISTEN:</a:t>
            </a:r>
            <a:endParaRPr lang="sl-SI" sz="3200" dirty="0">
              <a:solidFill>
                <a:srgbClr val="FF0000"/>
              </a:solidFill>
            </a:endParaRPr>
          </a:p>
        </p:txBody>
      </p:sp>
      <p:pic>
        <p:nvPicPr>
          <p:cNvPr id="8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0665" y="183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45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 smtClean="0">
                <a:solidFill>
                  <a:srgbClr val="00B050"/>
                </a:solidFill>
              </a:rPr>
              <a:t>FARM ANIMALS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sz="3200" dirty="0" smtClean="0">
                <a:solidFill>
                  <a:srgbClr val="FF0000"/>
                </a:solidFill>
              </a:rPr>
              <a:t>Listen: </a:t>
            </a:r>
            <a:endParaRPr lang="sl-SI" sz="3200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37067" y="1825624"/>
            <a:ext cx="11830755" cy="5032375"/>
          </a:xfrm>
        </p:spPr>
        <p:txBody>
          <a:bodyPr/>
          <a:lstStyle/>
          <a:p>
            <a:r>
              <a:rPr lang="sl-SI" b="1" dirty="0" err="1" smtClean="0">
                <a:solidFill>
                  <a:srgbClr val="FF0000"/>
                </a:solidFill>
              </a:rPr>
              <a:t>Write.</a:t>
            </a:r>
            <a:r>
              <a:rPr lang="sl-SI" sz="1400" dirty="0" err="1" smtClean="0">
                <a:solidFill>
                  <a:srgbClr val="FF0000"/>
                </a:solidFill>
              </a:rPr>
              <a:t>Napiši</a:t>
            </a:r>
            <a:r>
              <a:rPr lang="sl-SI" b="1" dirty="0" smtClean="0">
                <a:solidFill>
                  <a:srgbClr val="FF0000"/>
                </a:solidFill>
              </a:rPr>
              <a:t> </a:t>
            </a:r>
            <a:r>
              <a:rPr lang="sl-SI" dirty="0" smtClean="0"/>
              <a:t>FARM ANIMALS ARE:</a:t>
            </a:r>
          </a:p>
          <a:p>
            <a:pPr marL="0" indent="0">
              <a:buNone/>
            </a:pPr>
            <a:r>
              <a:rPr lang="sl-SI" dirty="0" smtClean="0"/>
              <a:t>A </a:t>
            </a:r>
            <a:r>
              <a:rPr lang="sl-SI" dirty="0" err="1" smtClean="0"/>
              <a:t>cow</a:t>
            </a:r>
            <a:r>
              <a:rPr lang="sl-SI" dirty="0" smtClean="0"/>
              <a:t>, a </a:t>
            </a:r>
            <a:r>
              <a:rPr lang="sl-SI" dirty="0" err="1" smtClean="0"/>
              <a:t>horse</a:t>
            </a:r>
            <a:r>
              <a:rPr lang="sl-SI" dirty="0" smtClean="0"/>
              <a:t>, a </a:t>
            </a:r>
            <a:r>
              <a:rPr lang="sl-SI" dirty="0" err="1" smtClean="0"/>
              <a:t>sheep</a:t>
            </a:r>
            <a:r>
              <a:rPr lang="sl-SI" dirty="0" smtClean="0"/>
              <a:t>, a </a:t>
            </a:r>
            <a:r>
              <a:rPr lang="sl-SI" dirty="0" err="1" smtClean="0"/>
              <a:t>goat</a:t>
            </a:r>
            <a:r>
              <a:rPr lang="sl-SI" dirty="0" smtClean="0"/>
              <a:t>, a </a:t>
            </a:r>
            <a:r>
              <a:rPr lang="sl-SI" dirty="0" err="1" smtClean="0"/>
              <a:t>donkey</a:t>
            </a:r>
            <a:r>
              <a:rPr lang="sl-SI" dirty="0" smtClean="0"/>
              <a:t>, a </a:t>
            </a:r>
            <a:r>
              <a:rPr lang="sl-SI" dirty="0" err="1" smtClean="0"/>
              <a:t>pig</a:t>
            </a:r>
            <a:r>
              <a:rPr lang="sl-SI" dirty="0" smtClean="0"/>
              <a:t>, a </a:t>
            </a:r>
            <a:r>
              <a:rPr lang="sl-SI" dirty="0" err="1" smtClean="0"/>
              <a:t>turkey</a:t>
            </a:r>
            <a:r>
              <a:rPr lang="sl-SI" dirty="0" smtClean="0"/>
              <a:t>, a </a:t>
            </a:r>
            <a:r>
              <a:rPr lang="sl-SI" dirty="0" err="1" smtClean="0"/>
              <a:t>goose</a:t>
            </a:r>
            <a:r>
              <a:rPr lang="sl-SI" dirty="0" smtClean="0"/>
              <a:t>, </a:t>
            </a:r>
          </a:p>
          <a:p>
            <a:pPr marL="0" indent="0">
              <a:buNone/>
            </a:pPr>
            <a:r>
              <a:rPr lang="sl-SI" dirty="0" smtClean="0"/>
              <a:t>a </a:t>
            </a:r>
            <a:r>
              <a:rPr lang="sl-SI" dirty="0" err="1" smtClean="0"/>
              <a:t>duck</a:t>
            </a:r>
            <a:r>
              <a:rPr lang="sl-SI" dirty="0" smtClean="0"/>
              <a:t>, a </a:t>
            </a:r>
            <a:r>
              <a:rPr lang="sl-SI" dirty="0" err="1" smtClean="0"/>
              <a:t>rabbit</a:t>
            </a:r>
            <a:r>
              <a:rPr lang="sl-SI" dirty="0" smtClean="0"/>
              <a:t>, a </a:t>
            </a:r>
            <a:r>
              <a:rPr lang="sl-SI" dirty="0" err="1" smtClean="0"/>
              <a:t>hen</a:t>
            </a:r>
            <a:r>
              <a:rPr lang="sl-SI" dirty="0" smtClean="0"/>
              <a:t>, a </a:t>
            </a:r>
            <a:r>
              <a:rPr lang="sl-SI" dirty="0" err="1" smtClean="0"/>
              <a:t>rooster</a:t>
            </a:r>
            <a:r>
              <a:rPr lang="sl-SI" dirty="0" smtClean="0"/>
              <a:t>, a </a:t>
            </a:r>
            <a:r>
              <a:rPr lang="sl-SI" dirty="0" err="1" smtClean="0"/>
              <a:t>cat</a:t>
            </a:r>
            <a:r>
              <a:rPr lang="sl-SI" dirty="0" smtClean="0"/>
              <a:t>, a dog, a </a:t>
            </a:r>
            <a:r>
              <a:rPr lang="sl-SI" dirty="0" err="1" smtClean="0"/>
              <a:t>mouse</a:t>
            </a:r>
            <a:r>
              <a:rPr lang="sl-SI" dirty="0" smtClean="0"/>
              <a:t>, a </a:t>
            </a:r>
            <a:r>
              <a:rPr lang="sl-SI" dirty="0" err="1" smtClean="0"/>
              <a:t>pigeon</a:t>
            </a:r>
            <a:r>
              <a:rPr lang="sl-SI" dirty="0" smtClean="0"/>
              <a:t>, </a:t>
            </a:r>
            <a:r>
              <a:rPr lang="sl-SI" dirty="0" err="1" smtClean="0"/>
              <a:t>bees</a:t>
            </a:r>
            <a:r>
              <a:rPr lang="sl-SI" dirty="0" smtClean="0"/>
              <a:t>…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75" y="3461286"/>
            <a:ext cx="2094683" cy="159195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186" y="3418218"/>
            <a:ext cx="2380274" cy="167809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588" y="3409869"/>
            <a:ext cx="2327595" cy="165946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311" y="3365865"/>
            <a:ext cx="1918464" cy="168738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43" y="5181717"/>
            <a:ext cx="2138067" cy="1578621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15" y="5231921"/>
            <a:ext cx="1406144" cy="1528417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646" y="5231920"/>
            <a:ext cx="2130199" cy="1528417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859" y="5238074"/>
            <a:ext cx="1905363" cy="1524290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922" y="3365865"/>
            <a:ext cx="1124920" cy="1687380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7" y="365125"/>
            <a:ext cx="855839" cy="1141119"/>
          </a:xfrm>
          <a:prstGeom prst="rect">
            <a:avLst/>
          </a:prstGeom>
        </p:spPr>
      </p:pic>
      <p:sp>
        <p:nvSpPr>
          <p:cNvPr id="14" name="PoljeZBesedilom 13"/>
          <p:cNvSpPr txBox="1"/>
          <p:nvPr/>
        </p:nvSpPr>
        <p:spPr>
          <a:xfrm>
            <a:off x="1048456" y="808277"/>
            <a:ext cx="909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 smtClean="0"/>
              <a:t>A </a:t>
            </a:r>
            <a:r>
              <a:rPr lang="sl-SI" sz="2400" dirty="0" err="1" smtClean="0"/>
              <a:t>hen</a:t>
            </a:r>
            <a:endParaRPr lang="sl-SI" sz="2400" dirty="0"/>
          </a:p>
        </p:txBody>
      </p:sp>
      <p:pic>
        <p:nvPicPr>
          <p:cNvPr id="15" name="Slika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252" y="5159050"/>
            <a:ext cx="1299162" cy="1623953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965" y="5159050"/>
            <a:ext cx="2137833" cy="1601287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881" y="3365864"/>
            <a:ext cx="1127217" cy="1695523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002" y="417688"/>
            <a:ext cx="854111" cy="1120309"/>
          </a:xfrm>
          <a:prstGeom prst="rect">
            <a:avLst/>
          </a:prstGeom>
        </p:spPr>
      </p:pic>
      <p:sp>
        <p:nvSpPr>
          <p:cNvPr id="19" name="PoljeZBesedilom 18"/>
          <p:cNvSpPr txBox="1"/>
          <p:nvPr/>
        </p:nvSpPr>
        <p:spPr>
          <a:xfrm>
            <a:off x="2891075" y="808277"/>
            <a:ext cx="1283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 smtClean="0"/>
              <a:t>A </a:t>
            </a:r>
            <a:r>
              <a:rPr lang="sl-SI" sz="2400" dirty="0" err="1" smtClean="0"/>
              <a:t>pigeon</a:t>
            </a:r>
            <a:endParaRPr lang="sl-SI" sz="2400" dirty="0"/>
          </a:p>
        </p:txBody>
      </p:sp>
      <p:pic>
        <p:nvPicPr>
          <p:cNvPr id="20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103711" y="11171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4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5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 smtClean="0">
                <a:solidFill>
                  <a:srgbClr val="00B050"/>
                </a:solidFill>
              </a:rPr>
              <a:t>FARM ANIMALS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err="1" smtClean="0"/>
              <a:t>What</a:t>
            </a:r>
            <a:r>
              <a:rPr lang="sl-SI" dirty="0" smtClean="0"/>
              <a:t> </a:t>
            </a:r>
            <a:r>
              <a:rPr lang="sl-SI" dirty="0" err="1" smtClean="0"/>
              <a:t>animal</a:t>
            </a:r>
            <a:r>
              <a:rPr lang="sl-SI" dirty="0" smtClean="0"/>
              <a:t> is </a:t>
            </a:r>
            <a:r>
              <a:rPr lang="sl-SI" dirty="0" err="1" smtClean="0"/>
              <a:t>this</a:t>
            </a:r>
            <a:r>
              <a:rPr lang="sl-SI" dirty="0" smtClean="0"/>
              <a:t>? </a:t>
            </a:r>
            <a:r>
              <a:rPr lang="sl-SI" dirty="0" err="1" smtClean="0"/>
              <a:t>Let‘s</a:t>
            </a:r>
            <a:r>
              <a:rPr lang="sl-SI" dirty="0" smtClean="0"/>
              <a:t> </a:t>
            </a:r>
            <a:r>
              <a:rPr lang="sl-SI" dirty="0" err="1" smtClean="0"/>
              <a:t>watch</a:t>
            </a:r>
            <a:r>
              <a:rPr lang="sl-SI" dirty="0" smtClean="0"/>
              <a:t> </a:t>
            </a:r>
            <a:r>
              <a:rPr lang="sl-SI" dirty="0" err="1" smtClean="0"/>
              <a:t>the</a:t>
            </a:r>
            <a:r>
              <a:rPr lang="sl-SI" dirty="0" smtClean="0"/>
              <a:t> video!</a:t>
            </a:r>
            <a:endParaRPr lang="sl-SI" dirty="0"/>
          </a:p>
        </p:txBody>
      </p:sp>
      <p:pic>
        <p:nvPicPr>
          <p:cNvPr id="4" name="bV8MSaYlSbc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4000" y="1967794"/>
            <a:ext cx="7800623" cy="438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51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l-SI" dirty="0" err="1" smtClean="0">
                <a:solidFill>
                  <a:srgbClr val="00B050"/>
                </a:solidFill>
              </a:rPr>
              <a:t>Old</a:t>
            </a:r>
            <a:r>
              <a:rPr lang="sl-SI" dirty="0" smtClean="0">
                <a:solidFill>
                  <a:srgbClr val="00B050"/>
                </a:solidFill>
              </a:rPr>
              <a:t> Mac Donald </a:t>
            </a:r>
            <a:r>
              <a:rPr lang="sl-SI" dirty="0" err="1" smtClean="0">
                <a:solidFill>
                  <a:srgbClr val="00B050"/>
                </a:solidFill>
              </a:rPr>
              <a:t>had</a:t>
            </a:r>
            <a:r>
              <a:rPr lang="sl-SI" dirty="0" smtClean="0">
                <a:solidFill>
                  <a:srgbClr val="00B050"/>
                </a:solidFill>
              </a:rPr>
              <a:t> a farm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sz="3200" dirty="0" smtClean="0">
                <a:solidFill>
                  <a:srgbClr val="0070C0"/>
                </a:solidFill>
              </a:rPr>
              <a:t>a </a:t>
            </a:r>
            <a:r>
              <a:rPr lang="sl-SI" sz="3200" dirty="0" err="1" smtClean="0">
                <a:solidFill>
                  <a:srgbClr val="0070C0"/>
                </a:solidFill>
              </a:rPr>
              <a:t>pig</a:t>
            </a:r>
            <a:r>
              <a:rPr lang="sl-SI" sz="3200" dirty="0" smtClean="0">
                <a:solidFill>
                  <a:srgbClr val="0070C0"/>
                </a:solidFill>
              </a:rPr>
              <a:t>, a </a:t>
            </a:r>
            <a:r>
              <a:rPr lang="sl-SI" sz="3200" dirty="0" err="1" smtClean="0">
                <a:solidFill>
                  <a:srgbClr val="0070C0"/>
                </a:solidFill>
              </a:rPr>
              <a:t>duck</a:t>
            </a:r>
            <a:r>
              <a:rPr lang="sl-SI" sz="3200" dirty="0" smtClean="0">
                <a:solidFill>
                  <a:srgbClr val="0070C0"/>
                </a:solidFill>
              </a:rPr>
              <a:t>, a </a:t>
            </a:r>
            <a:r>
              <a:rPr lang="sl-SI" sz="3200" dirty="0" err="1" smtClean="0">
                <a:solidFill>
                  <a:srgbClr val="0070C0"/>
                </a:solidFill>
              </a:rPr>
              <a:t>horse</a:t>
            </a:r>
            <a:r>
              <a:rPr lang="sl-SI" sz="3200" dirty="0" smtClean="0">
                <a:solidFill>
                  <a:srgbClr val="0070C0"/>
                </a:solidFill>
              </a:rPr>
              <a:t>, a </a:t>
            </a:r>
            <a:r>
              <a:rPr lang="sl-SI" sz="3200" dirty="0" err="1" smtClean="0">
                <a:solidFill>
                  <a:srgbClr val="0070C0"/>
                </a:solidFill>
              </a:rPr>
              <a:t>cow</a:t>
            </a:r>
            <a:r>
              <a:rPr lang="sl-SI" sz="3200" dirty="0" smtClean="0">
                <a:solidFill>
                  <a:srgbClr val="0070C0"/>
                </a:solidFill>
              </a:rPr>
              <a:t>, a </a:t>
            </a:r>
            <a:r>
              <a:rPr lang="sl-SI" sz="3200" dirty="0" err="1" smtClean="0">
                <a:solidFill>
                  <a:srgbClr val="0070C0"/>
                </a:solidFill>
              </a:rPr>
              <a:t>turkey</a:t>
            </a:r>
            <a:r>
              <a:rPr lang="sl-SI" sz="3200" dirty="0" smtClean="0">
                <a:solidFill>
                  <a:srgbClr val="FF0000"/>
                </a:solidFill>
              </a:rPr>
              <a:t/>
            </a:r>
            <a:br>
              <a:rPr lang="sl-SI" sz="3200" dirty="0" smtClean="0">
                <a:solidFill>
                  <a:srgbClr val="FF0000"/>
                </a:solidFill>
              </a:rPr>
            </a:br>
            <a:r>
              <a:rPr lang="sl-SI" sz="3200" dirty="0" err="1" smtClean="0">
                <a:solidFill>
                  <a:srgbClr val="7030A0"/>
                </a:solidFill>
              </a:rPr>
              <a:t>oink</a:t>
            </a:r>
            <a:r>
              <a:rPr lang="sl-SI" sz="3200" dirty="0" smtClean="0">
                <a:solidFill>
                  <a:srgbClr val="7030A0"/>
                </a:solidFill>
              </a:rPr>
              <a:t> </a:t>
            </a:r>
            <a:r>
              <a:rPr lang="sl-SI" sz="3200" dirty="0" err="1" smtClean="0">
                <a:solidFill>
                  <a:srgbClr val="7030A0"/>
                </a:solidFill>
              </a:rPr>
              <a:t>oink</a:t>
            </a:r>
            <a:r>
              <a:rPr lang="sl-SI" sz="3200" dirty="0" smtClean="0">
                <a:solidFill>
                  <a:srgbClr val="7030A0"/>
                </a:solidFill>
              </a:rPr>
              <a:t>, </a:t>
            </a:r>
            <a:r>
              <a:rPr lang="sl-SI" sz="3200" dirty="0" err="1" smtClean="0">
                <a:solidFill>
                  <a:srgbClr val="00B050"/>
                </a:solidFill>
              </a:rPr>
              <a:t>quack</a:t>
            </a:r>
            <a:r>
              <a:rPr lang="sl-SI" sz="3200" dirty="0" smtClean="0">
                <a:solidFill>
                  <a:srgbClr val="00B050"/>
                </a:solidFill>
              </a:rPr>
              <a:t> </a:t>
            </a:r>
            <a:r>
              <a:rPr lang="sl-SI" sz="3200" dirty="0" err="1" smtClean="0">
                <a:solidFill>
                  <a:srgbClr val="00B050"/>
                </a:solidFill>
              </a:rPr>
              <a:t>quack</a:t>
            </a:r>
            <a:r>
              <a:rPr lang="sl-SI" sz="3200" dirty="0" smtClean="0">
                <a:solidFill>
                  <a:srgbClr val="00B050"/>
                </a:solidFill>
              </a:rPr>
              <a:t>, </a:t>
            </a:r>
            <a:r>
              <a:rPr lang="sl-SI" sz="3200" dirty="0" err="1" smtClean="0">
                <a:solidFill>
                  <a:schemeClr val="accent2">
                    <a:lumMod val="75000"/>
                  </a:schemeClr>
                </a:solidFill>
              </a:rPr>
              <a:t>neigh</a:t>
            </a:r>
            <a:r>
              <a:rPr lang="sl-SI" sz="3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sl-SI" sz="3200" dirty="0" err="1" smtClean="0">
                <a:solidFill>
                  <a:schemeClr val="accent2">
                    <a:lumMod val="75000"/>
                  </a:schemeClr>
                </a:solidFill>
              </a:rPr>
              <a:t>neigh</a:t>
            </a:r>
            <a:r>
              <a:rPr lang="sl-SI" sz="3200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sl-SI" sz="3200" b="1" dirty="0" smtClean="0"/>
              <a:t>moo </a:t>
            </a:r>
            <a:r>
              <a:rPr lang="sl-SI" sz="3200" b="1" dirty="0" err="1" smtClean="0"/>
              <a:t>moo</a:t>
            </a:r>
            <a:r>
              <a:rPr lang="sl-SI" sz="3200" b="1" dirty="0" smtClean="0"/>
              <a:t>, </a:t>
            </a:r>
            <a:r>
              <a:rPr lang="sl-SI" sz="3200" dirty="0" err="1" smtClean="0">
                <a:solidFill>
                  <a:srgbClr val="FF0000"/>
                </a:solidFill>
              </a:rPr>
              <a:t>gobble</a:t>
            </a:r>
            <a:r>
              <a:rPr lang="sl-SI" sz="3200" dirty="0" smtClean="0">
                <a:solidFill>
                  <a:srgbClr val="FF0000"/>
                </a:solidFill>
              </a:rPr>
              <a:t> </a:t>
            </a:r>
            <a:r>
              <a:rPr lang="sl-SI" sz="3200" dirty="0" err="1" smtClean="0">
                <a:solidFill>
                  <a:srgbClr val="FF0000"/>
                </a:solidFill>
              </a:rPr>
              <a:t>gobble</a:t>
            </a:r>
            <a:endParaRPr lang="sl-SI" sz="1400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2009422"/>
            <a:ext cx="10515600" cy="4848579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sl-SI" sz="4200" dirty="0" err="1" smtClean="0"/>
              <a:t>Old</a:t>
            </a:r>
            <a:r>
              <a:rPr lang="sl-SI" sz="4200" dirty="0" smtClean="0"/>
              <a:t> Mac Donald </a:t>
            </a:r>
            <a:r>
              <a:rPr lang="sl-SI" sz="4200" dirty="0" err="1" smtClean="0"/>
              <a:t>had</a:t>
            </a:r>
            <a:r>
              <a:rPr lang="sl-SI" sz="4200" dirty="0" smtClean="0"/>
              <a:t> a farm, E-I-E-I-O!</a:t>
            </a:r>
          </a:p>
          <a:p>
            <a:pPr marL="0" indent="0">
              <a:buNone/>
            </a:pPr>
            <a:r>
              <a:rPr lang="sl-SI" sz="4200" dirty="0" err="1" smtClean="0"/>
              <a:t>And</a:t>
            </a:r>
            <a:r>
              <a:rPr lang="sl-SI" sz="4200" dirty="0" smtClean="0"/>
              <a:t> on </a:t>
            </a:r>
            <a:r>
              <a:rPr lang="sl-SI" sz="4200" dirty="0" err="1"/>
              <a:t>t</a:t>
            </a:r>
            <a:r>
              <a:rPr lang="sl-SI" sz="4200" dirty="0" err="1" smtClean="0"/>
              <a:t>hat</a:t>
            </a:r>
            <a:r>
              <a:rPr lang="sl-SI" sz="4200" dirty="0" smtClean="0"/>
              <a:t> farm he </a:t>
            </a:r>
            <a:r>
              <a:rPr lang="sl-SI" sz="4200" dirty="0" err="1" smtClean="0"/>
              <a:t>had</a:t>
            </a:r>
            <a:r>
              <a:rPr lang="sl-SI" sz="4200" dirty="0" smtClean="0"/>
              <a:t> a </a:t>
            </a:r>
            <a:r>
              <a:rPr lang="sl-SI" sz="4200" dirty="0" err="1" smtClean="0"/>
              <a:t>pig</a:t>
            </a:r>
            <a:r>
              <a:rPr lang="sl-SI" sz="4200" dirty="0" smtClean="0"/>
              <a:t>, E-I-E-I-O!</a:t>
            </a:r>
          </a:p>
          <a:p>
            <a:pPr marL="0" indent="0">
              <a:buNone/>
            </a:pPr>
            <a:r>
              <a:rPr lang="sl-SI" sz="4200" dirty="0" err="1" smtClean="0"/>
              <a:t>With</a:t>
            </a:r>
            <a:r>
              <a:rPr lang="sl-SI" sz="4200" dirty="0" smtClean="0"/>
              <a:t> </a:t>
            </a:r>
            <a:r>
              <a:rPr lang="sl-SI" sz="4200" dirty="0" err="1" smtClean="0"/>
              <a:t>an</a:t>
            </a:r>
            <a:r>
              <a:rPr lang="sl-SI" sz="4200" dirty="0" smtClean="0"/>
              <a:t> </a:t>
            </a:r>
            <a:r>
              <a:rPr lang="sl-SI" sz="4200" dirty="0" err="1" smtClean="0"/>
              <a:t>oink</a:t>
            </a:r>
            <a:r>
              <a:rPr lang="sl-SI" sz="4200" dirty="0" smtClean="0"/>
              <a:t> </a:t>
            </a:r>
            <a:r>
              <a:rPr lang="sl-SI" sz="4200" dirty="0" err="1" smtClean="0"/>
              <a:t>oink</a:t>
            </a:r>
            <a:r>
              <a:rPr lang="sl-SI" sz="4200" dirty="0" smtClean="0"/>
              <a:t> </a:t>
            </a:r>
            <a:r>
              <a:rPr lang="sl-SI" sz="4200" dirty="0" err="1" smtClean="0"/>
              <a:t>here</a:t>
            </a:r>
            <a:r>
              <a:rPr lang="sl-SI" sz="4200" dirty="0" smtClean="0"/>
              <a:t>!</a:t>
            </a:r>
          </a:p>
          <a:p>
            <a:pPr marL="0" indent="0">
              <a:buNone/>
            </a:pPr>
            <a:r>
              <a:rPr lang="sl-SI" sz="4200" dirty="0" err="1" smtClean="0"/>
              <a:t>And</a:t>
            </a:r>
            <a:r>
              <a:rPr lang="sl-SI" sz="4200" dirty="0" smtClean="0"/>
              <a:t> </a:t>
            </a:r>
            <a:r>
              <a:rPr lang="sl-SI" sz="4200" dirty="0" err="1" smtClean="0"/>
              <a:t>an</a:t>
            </a:r>
            <a:r>
              <a:rPr lang="sl-SI" sz="4200" dirty="0" smtClean="0"/>
              <a:t> </a:t>
            </a:r>
            <a:r>
              <a:rPr lang="sl-SI" sz="4200" dirty="0" err="1" smtClean="0"/>
              <a:t>oink</a:t>
            </a:r>
            <a:r>
              <a:rPr lang="sl-SI" sz="4200" dirty="0" smtClean="0"/>
              <a:t> </a:t>
            </a:r>
            <a:r>
              <a:rPr lang="sl-SI" sz="4200" dirty="0" err="1" smtClean="0"/>
              <a:t>oink</a:t>
            </a:r>
            <a:r>
              <a:rPr lang="sl-SI" sz="4200" dirty="0" smtClean="0"/>
              <a:t> </a:t>
            </a:r>
            <a:r>
              <a:rPr lang="sl-SI" sz="4200" dirty="0" err="1" smtClean="0"/>
              <a:t>there</a:t>
            </a:r>
            <a:r>
              <a:rPr lang="sl-SI" sz="4200" dirty="0" smtClean="0"/>
              <a:t>!</a:t>
            </a:r>
          </a:p>
          <a:p>
            <a:pPr marL="0" indent="0">
              <a:buNone/>
            </a:pPr>
            <a:r>
              <a:rPr lang="sl-SI" sz="4200" dirty="0" err="1" smtClean="0"/>
              <a:t>Here</a:t>
            </a:r>
            <a:r>
              <a:rPr lang="sl-SI" sz="4200" dirty="0" smtClean="0"/>
              <a:t> </a:t>
            </a:r>
            <a:r>
              <a:rPr lang="sl-SI" sz="4200" dirty="0" err="1" smtClean="0"/>
              <a:t>an</a:t>
            </a:r>
            <a:r>
              <a:rPr lang="sl-SI" sz="4200" dirty="0" smtClean="0"/>
              <a:t> </a:t>
            </a:r>
            <a:r>
              <a:rPr lang="sl-SI" sz="4200" dirty="0" err="1" smtClean="0"/>
              <a:t>oink</a:t>
            </a:r>
            <a:r>
              <a:rPr lang="sl-SI" sz="4200" dirty="0" smtClean="0"/>
              <a:t>, </a:t>
            </a:r>
            <a:r>
              <a:rPr lang="sl-SI" sz="4200" dirty="0" err="1" smtClean="0"/>
              <a:t>there</a:t>
            </a:r>
            <a:r>
              <a:rPr lang="sl-SI" sz="4200" dirty="0" smtClean="0"/>
              <a:t> </a:t>
            </a:r>
            <a:r>
              <a:rPr lang="sl-SI" sz="4200" dirty="0" err="1" smtClean="0"/>
              <a:t>an</a:t>
            </a:r>
            <a:r>
              <a:rPr lang="sl-SI" sz="4200" dirty="0" smtClean="0"/>
              <a:t> </a:t>
            </a:r>
            <a:r>
              <a:rPr lang="sl-SI" sz="4200" dirty="0" err="1" smtClean="0"/>
              <a:t>oink</a:t>
            </a:r>
            <a:r>
              <a:rPr lang="sl-SI" sz="4200" dirty="0" smtClean="0"/>
              <a:t>,</a:t>
            </a:r>
          </a:p>
          <a:p>
            <a:pPr marL="0" indent="0">
              <a:buNone/>
            </a:pPr>
            <a:r>
              <a:rPr lang="sl-SI" sz="4200" dirty="0" err="1" smtClean="0"/>
              <a:t>Everywhere</a:t>
            </a:r>
            <a:r>
              <a:rPr lang="sl-SI" sz="4200" dirty="0" smtClean="0"/>
              <a:t> </a:t>
            </a:r>
            <a:r>
              <a:rPr lang="sl-SI" sz="4200" dirty="0" err="1" smtClean="0"/>
              <a:t>an</a:t>
            </a:r>
            <a:r>
              <a:rPr lang="sl-SI" sz="4200" dirty="0" smtClean="0"/>
              <a:t> </a:t>
            </a:r>
            <a:r>
              <a:rPr lang="sl-SI" sz="4200" dirty="0" err="1" smtClean="0"/>
              <a:t>oink</a:t>
            </a:r>
            <a:r>
              <a:rPr lang="sl-SI" sz="4200" dirty="0" smtClean="0"/>
              <a:t> </a:t>
            </a:r>
            <a:r>
              <a:rPr lang="sl-SI" sz="4200" dirty="0" err="1" smtClean="0"/>
              <a:t>oink</a:t>
            </a:r>
            <a:r>
              <a:rPr lang="sl-SI" sz="4200" dirty="0" smtClean="0"/>
              <a:t>!</a:t>
            </a:r>
          </a:p>
          <a:p>
            <a:pPr marL="0" indent="0">
              <a:buNone/>
            </a:pPr>
            <a:r>
              <a:rPr lang="sl-SI" sz="4200" dirty="0" err="1" smtClean="0"/>
              <a:t>Old</a:t>
            </a:r>
            <a:r>
              <a:rPr lang="sl-SI" sz="4200" dirty="0" smtClean="0"/>
              <a:t> Mac Donald </a:t>
            </a:r>
            <a:r>
              <a:rPr lang="sl-SI" sz="4200" dirty="0" err="1" smtClean="0"/>
              <a:t>had</a:t>
            </a:r>
            <a:r>
              <a:rPr lang="sl-SI" sz="4200" dirty="0" smtClean="0"/>
              <a:t> a farm, E-I-E-I-O!             </a:t>
            </a:r>
            <a:r>
              <a:rPr lang="sl-SI" dirty="0" smtClean="0"/>
              <a:t/>
            </a:r>
            <a:br>
              <a:rPr lang="sl-SI" dirty="0" smtClean="0"/>
            </a:br>
            <a:endParaRPr lang="sl-SI" dirty="0" smtClean="0"/>
          </a:p>
          <a:p>
            <a:pPr marL="0" indent="0">
              <a:buNone/>
            </a:pPr>
            <a:r>
              <a:rPr lang="sl-SI" sz="4200" dirty="0" err="1" smtClean="0"/>
              <a:t>Old</a:t>
            </a:r>
            <a:r>
              <a:rPr lang="sl-SI" sz="4200" dirty="0" smtClean="0"/>
              <a:t> Mac Donald </a:t>
            </a:r>
            <a:r>
              <a:rPr lang="sl-SI" sz="4200" dirty="0" err="1" smtClean="0"/>
              <a:t>had</a:t>
            </a:r>
            <a:r>
              <a:rPr lang="sl-SI" sz="4200" dirty="0" smtClean="0"/>
              <a:t> a farm, E-I-E-I-O!</a:t>
            </a:r>
          </a:p>
          <a:p>
            <a:pPr marL="0" indent="0">
              <a:buNone/>
            </a:pPr>
            <a:r>
              <a:rPr lang="sl-SI" sz="4200" dirty="0" err="1" smtClean="0"/>
              <a:t>And</a:t>
            </a:r>
            <a:r>
              <a:rPr lang="sl-SI" sz="4200" dirty="0" smtClean="0"/>
              <a:t> on </a:t>
            </a:r>
            <a:r>
              <a:rPr lang="sl-SI" sz="4200" dirty="0" err="1" smtClean="0"/>
              <a:t>that</a:t>
            </a:r>
            <a:r>
              <a:rPr lang="sl-SI" sz="4200" dirty="0" smtClean="0"/>
              <a:t> farm he </a:t>
            </a:r>
            <a:r>
              <a:rPr lang="sl-SI" sz="4200" dirty="0" err="1" smtClean="0"/>
              <a:t>had</a:t>
            </a:r>
            <a:r>
              <a:rPr lang="sl-SI" sz="4200" dirty="0" smtClean="0"/>
              <a:t> a </a:t>
            </a:r>
            <a:r>
              <a:rPr lang="sl-SI" sz="4200" dirty="0" err="1" smtClean="0"/>
              <a:t>duck</a:t>
            </a:r>
            <a:r>
              <a:rPr lang="sl-SI" sz="4200" dirty="0" smtClean="0"/>
              <a:t>, E-I-E-I-O!</a:t>
            </a:r>
          </a:p>
          <a:p>
            <a:pPr marL="0" indent="0">
              <a:buNone/>
            </a:pPr>
            <a:r>
              <a:rPr lang="sl-SI" sz="4200" dirty="0" err="1" smtClean="0"/>
              <a:t>With</a:t>
            </a:r>
            <a:r>
              <a:rPr lang="sl-SI" sz="4200" dirty="0" smtClean="0"/>
              <a:t> a </a:t>
            </a:r>
            <a:r>
              <a:rPr lang="sl-SI" sz="4200" dirty="0" err="1" smtClean="0"/>
              <a:t>quack</a:t>
            </a:r>
            <a:r>
              <a:rPr lang="sl-SI" sz="4200" dirty="0" smtClean="0"/>
              <a:t> </a:t>
            </a:r>
            <a:r>
              <a:rPr lang="sl-SI" sz="4200" dirty="0" err="1" smtClean="0"/>
              <a:t>quack</a:t>
            </a:r>
            <a:r>
              <a:rPr lang="sl-SI" sz="4200" dirty="0" smtClean="0"/>
              <a:t> </a:t>
            </a:r>
            <a:r>
              <a:rPr lang="sl-SI" sz="4200" dirty="0" err="1" smtClean="0"/>
              <a:t>here</a:t>
            </a:r>
            <a:r>
              <a:rPr lang="sl-SI" sz="4200" dirty="0" smtClean="0"/>
              <a:t>!</a:t>
            </a:r>
          </a:p>
          <a:p>
            <a:pPr marL="0" indent="0">
              <a:buNone/>
            </a:pPr>
            <a:r>
              <a:rPr lang="sl-SI" sz="4200" dirty="0" err="1" smtClean="0"/>
              <a:t>And</a:t>
            </a:r>
            <a:r>
              <a:rPr lang="sl-SI" sz="4200" dirty="0" smtClean="0"/>
              <a:t> a </a:t>
            </a:r>
            <a:r>
              <a:rPr lang="sl-SI" sz="4200" dirty="0" err="1" smtClean="0"/>
              <a:t>quack</a:t>
            </a:r>
            <a:r>
              <a:rPr lang="sl-SI" sz="4200" dirty="0" smtClean="0"/>
              <a:t> </a:t>
            </a:r>
            <a:r>
              <a:rPr lang="sl-SI" sz="4200" dirty="0" err="1" smtClean="0"/>
              <a:t>quack</a:t>
            </a:r>
            <a:r>
              <a:rPr lang="sl-SI" sz="4200" dirty="0" smtClean="0"/>
              <a:t> </a:t>
            </a:r>
            <a:r>
              <a:rPr lang="sl-SI" sz="4200" dirty="0" err="1" smtClean="0"/>
              <a:t>there</a:t>
            </a:r>
            <a:r>
              <a:rPr lang="sl-SI" sz="4200" dirty="0" smtClean="0"/>
              <a:t>!</a:t>
            </a:r>
          </a:p>
          <a:p>
            <a:pPr marL="0" indent="0">
              <a:buNone/>
            </a:pPr>
            <a:r>
              <a:rPr lang="sl-SI" sz="4200" dirty="0" err="1" smtClean="0"/>
              <a:t>Here</a:t>
            </a:r>
            <a:r>
              <a:rPr lang="sl-SI" sz="4200" dirty="0" smtClean="0"/>
              <a:t> a </a:t>
            </a:r>
            <a:r>
              <a:rPr lang="sl-SI" sz="4200" dirty="0" err="1" smtClean="0"/>
              <a:t>quack</a:t>
            </a:r>
            <a:r>
              <a:rPr lang="sl-SI" sz="4200" dirty="0" smtClean="0"/>
              <a:t>, </a:t>
            </a:r>
            <a:r>
              <a:rPr lang="sl-SI" sz="4200" dirty="0" err="1" smtClean="0"/>
              <a:t>there</a:t>
            </a:r>
            <a:r>
              <a:rPr lang="sl-SI" sz="4200" dirty="0" smtClean="0"/>
              <a:t> a </a:t>
            </a:r>
            <a:r>
              <a:rPr lang="sl-SI" sz="4200" dirty="0" err="1" smtClean="0"/>
              <a:t>quack</a:t>
            </a:r>
            <a:r>
              <a:rPr lang="sl-SI" sz="4200" dirty="0" smtClean="0"/>
              <a:t>,</a:t>
            </a:r>
          </a:p>
          <a:p>
            <a:pPr marL="0" indent="0">
              <a:buNone/>
            </a:pPr>
            <a:r>
              <a:rPr lang="sl-SI" sz="4200" dirty="0" err="1" smtClean="0"/>
              <a:t>Everywhere</a:t>
            </a:r>
            <a:r>
              <a:rPr lang="sl-SI" sz="4200" dirty="0" smtClean="0"/>
              <a:t> a </a:t>
            </a:r>
            <a:r>
              <a:rPr lang="sl-SI" sz="4200" dirty="0" err="1" smtClean="0"/>
              <a:t>quack</a:t>
            </a:r>
            <a:r>
              <a:rPr lang="sl-SI" sz="4200" dirty="0" smtClean="0"/>
              <a:t> </a:t>
            </a:r>
            <a:r>
              <a:rPr lang="sl-SI" sz="4200" dirty="0" err="1" smtClean="0"/>
              <a:t>quack</a:t>
            </a:r>
            <a:r>
              <a:rPr lang="sl-SI" sz="4200" dirty="0" smtClean="0"/>
              <a:t>!</a:t>
            </a:r>
          </a:p>
          <a:p>
            <a:pPr marL="0" indent="0">
              <a:buNone/>
            </a:pPr>
            <a:r>
              <a:rPr lang="sl-SI" sz="4200" dirty="0" err="1" smtClean="0"/>
              <a:t>Old</a:t>
            </a:r>
            <a:r>
              <a:rPr lang="sl-SI" sz="4200" dirty="0" smtClean="0"/>
              <a:t> Mac Donald </a:t>
            </a:r>
            <a:r>
              <a:rPr lang="sl-SI" sz="4200" dirty="0" err="1" smtClean="0"/>
              <a:t>had</a:t>
            </a:r>
            <a:r>
              <a:rPr lang="sl-SI" sz="4200" dirty="0" smtClean="0"/>
              <a:t> a farm, E-I-E-I-O!</a:t>
            </a:r>
          </a:p>
        </p:txBody>
      </p:sp>
      <p:pic>
        <p:nvPicPr>
          <p:cNvPr id="4" name="_6HzoUcx3eo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734756" y="2564694"/>
            <a:ext cx="5595527" cy="314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360</Words>
  <Application>Microsoft Office PowerPoint</Application>
  <PresentationFormat>Širokozaslonsko</PresentationFormat>
  <Paragraphs>81</Paragraphs>
  <Slides>8</Slides>
  <Notes>0</Notes>
  <HiddenSlides>0</HiddenSlides>
  <MMClips>7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Officeova tema</vt:lpstr>
      <vt:lpstr>FARM ANIMALS SPRING, FOOD</vt:lpstr>
      <vt:lpstr>SPRING POMLAD LISTENPOSLUŠAJ:   READ BERI</vt:lpstr>
      <vt:lpstr> </vt:lpstr>
      <vt:lpstr>SPRINGPOMLAD                  REPEAT PONOVI                    LISTENPOSLUŠAJ: </vt:lpstr>
      <vt:lpstr>PowerPointova predstavitev</vt:lpstr>
      <vt:lpstr>FARM ANIMALS Listen: </vt:lpstr>
      <vt:lpstr>FARM ANIMALS What animal is this? Let‘s watch the video!</vt:lpstr>
      <vt:lpstr>Old Mac Donald had a farm a pig, a duck, a horse, a cow, a turkey oink oink, quack quack, neigh neigh, moo moo, gobble gobble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 ANIMALS</dc:title>
  <dc:creator>HP</dc:creator>
  <cp:lastModifiedBy>HP</cp:lastModifiedBy>
  <cp:revision>30</cp:revision>
  <dcterms:created xsi:type="dcterms:W3CDTF">2020-05-12T09:23:11Z</dcterms:created>
  <dcterms:modified xsi:type="dcterms:W3CDTF">2020-05-12T12:58:11Z</dcterms:modified>
</cp:coreProperties>
</file>