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ACF6-9D2C-462D-A53B-217D047E22AD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9412-4A53-4D25-8F0C-492DC86C72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556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ACF6-9D2C-462D-A53B-217D047E22AD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9412-4A53-4D25-8F0C-492DC86C72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439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ACF6-9D2C-462D-A53B-217D047E22AD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9412-4A53-4D25-8F0C-492DC86C72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507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ACF6-9D2C-462D-A53B-217D047E22AD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9412-4A53-4D25-8F0C-492DC86C72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962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ACF6-9D2C-462D-A53B-217D047E22AD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9412-4A53-4D25-8F0C-492DC86C72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879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ACF6-9D2C-462D-A53B-217D047E22AD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9412-4A53-4D25-8F0C-492DC86C72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696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ACF6-9D2C-462D-A53B-217D047E22AD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9412-4A53-4D25-8F0C-492DC86C72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248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ACF6-9D2C-462D-A53B-217D047E22AD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9412-4A53-4D25-8F0C-492DC86C72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411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ACF6-9D2C-462D-A53B-217D047E22AD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9412-4A53-4D25-8F0C-492DC86C72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305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ACF6-9D2C-462D-A53B-217D047E22AD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9412-4A53-4D25-8F0C-492DC86C72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718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ACF6-9D2C-462D-A53B-217D047E22AD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9412-4A53-4D25-8F0C-492DC86C72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418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8ACF6-9D2C-462D-A53B-217D047E22AD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C9412-4A53-4D25-8F0C-492DC86C72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851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video" Target="https://www.youtube.com/embed/BgHNbUD_Uz0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pWepfJ-8XU0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rIv8mVF0WT0" TargetMode="External"/><Relationship Id="rId7" Type="http://schemas.openxmlformats.org/officeDocument/2006/relationships/image" Target="../media/image10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3.jpeg"/><Relationship Id="rId11" Type="http://schemas.openxmlformats.org/officeDocument/2006/relationships/image" Target="../media/image5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PETS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328689"/>
            <a:ext cx="9944519" cy="1655762"/>
          </a:xfrm>
        </p:spPr>
        <p:txBody>
          <a:bodyPr/>
          <a:lstStyle/>
          <a:p>
            <a:r>
              <a:rPr lang="sl-SI" dirty="0" smtClean="0"/>
              <a:t>1.B, 1.D</a:t>
            </a:r>
          </a:p>
          <a:p>
            <a:r>
              <a:rPr lang="sl-SI" dirty="0" smtClean="0"/>
              <a:t>MAY</a:t>
            </a:r>
          </a:p>
          <a:p>
            <a:r>
              <a:rPr lang="sl-SI" dirty="0" smtClean="0"/>
              <a:t>TEACHER JOLANDA REGOUC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539" y="363338"/>
            <a:ext cx="3474720" cy="236013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02" y="3754456"/>
            <a:ext cx="3012017" cy="2259013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2044688"/>
            <a:ext cx="4152445" cy="311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37161"/>
            <a:ext cx="10515600" cy="1553528"/>
          </a:xfrm>
        </p:spPr>
        <p:txBody>
          <a:bodyPr>
            <a:normAutofit fontScale="90000"/>
          </a:bodyPr>
          <a:lstStyle/>
          <a:p>
            <a:pPr algn="ctr"/>
            <a:r>
              <a:rPr lang="sl-SI" sz="6000" dirty="0" smtClean="0">
                <a:solidFill>
                  <a:srgbClr val="0070C0"/>
                </a:solidFill>
              </a:rPr>
              <a:t>WHO IS A PET?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>
                <a:solidFill>
                  <a:srgbClr val="FF0000"/>
                </a:solidFill>
              </a:rPr>
              <a:t>LISTEN: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1319496" cy="4351338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A PET IS AN ANIMAL, THAT LIVES WITH YOU.</a:t>
            </a:r>
          </a:p>
          <a:p>
            <a:r>
              <a:rPr lang="sl-SI" dirty="0" smtClean="0"/>
              <a:t>A PET IS AN ANIMAL, THAT LIVES WITH YOU IN YOUR HOUSE.</a:t>
            </a:r>
          </a:p>
          <a:p>
            <a:r>
              <a:rPr lang="sl-SI" dirty="0" smtClean="0"/>
              <a:t>A PET IS AN ANIMAL, WHO YOU LIKE IT.</a:t>
            </a:r>
          </a:p>
          <a:p>
            <a:r>
              <a:rPr lang="sl-SI" dirty="0" smtClean="0"/>
              <a:t>A PET IS AN ANIMAL, WHO IS YOUR FRIEND.</a:t>
            </a:r>
          </a:p>
          <a:p>
            <a:r>
              <a:rPr lang="sl-SI" dirty="0" smtClean="0"/>
              <a:t>A PET IS YOUR BEST FRIEND.</a:t>
            </a:r>
          </a:p>
          <a:p>
            <a:r>
              <a:rPr lang="sl-SI" dirty="0" smtClean="0"/>
              <a:t>I LOVE MY PETS.</a:t>
            </a:r>
          </a:p>
          <a:p>
            <a:r>
              <a:rPr lang="sl-SI" dirty="0" smtClean="0"/>
              <a:t>THERE ARE HOUSE PETS: A DOG, A CAT, A FISH, A PARROT,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A HAMSTER, A RABBIT, A CANARY, AN IGUANA, A TURTLE,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A CHAMELEON…</a:t>
            </a:r>
          </a:p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50" y="2733952"/>
            <a:ext cx="2613646" cy="3443012"/>
          </a:xfrm>
          <a:prstGeom prst="rect">
            <a:avLst/>
          </a:prstGeom>
        </p:spPr>
      </p:pic>
      <p:pic>
        <p:nvPicPr>
          <p:cNvPr id="4" name="PETS1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58756" y="7762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5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5400" dirty="0" smtClean="0">
                <a:solidFill>
                  <a:srgbClr val="0070C0"/>
                </a:solidFill>
              </a:rPr>
              <a:t>HOUSE PETS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>
                <a:solidFill>
                  <a:srgbClr val="FF0000"/>
                </a:solidFill>
              </a:rPr>
              <a:t>LISTEN: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90" y="365125"/>
            <a:ext cx="1913546" cy="1272508"/>
          </a:xfrm>
        </p:spPr>
      </p:pic>
      <p:pic>
        <p:nvPicPr>
          <p:cNvPr id="5" name="BgHNbUD_Uz0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678680" y="2708910"/>
            <a:ext cx="6878320" cy="386334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80010" y="2817376"/>
            <a:ext cx="44348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THE DOG IS A MAN‘S BEST FRIEND.</a:t>
            </a:r>
          </a:p>
          <a:p>
            <a:r>
              <a:rPr lang="sl-SI" sz="2000" dirty="0" smtClean="0"/>
              <a:t>THE CAT CHASES LITTLE THINGS AWAY.</a:t>
            </a:r>
          </a:p>
          <a:p>
            <a:r>
              <a:rPr lang="sl-SI" sz="2000" dirty="0" smtClean="0"/>
              <a:t>THE HAMSTER IS AN ACTIVE PET.</a:t>
            </a:r>
          </a:p>
          <a:p>
            <a:r>
              <a:rPr lang="sl-SI" sz="2000" dirty="0" smtClean="0"/>
              <a:t>THE CHAMELEON IS A PET, THAT CAN CHANGE COLOURS.</a:t>
            </a:r>
          </a:p>
          <a:p>
            <a:r>
              <a:rPr lang="sl-SI" sz="2000" dirty="0" smtClean="0"/>
              <a:t>THE TURTLE IS A SLOW PET.</a:t>
            </a:r>
          </a:p>
          <a:p>
            <a:r>
              <a:rPr lang="sl-SI" sz="2000" dirty="0" smtClean="0"/>
              <a:t>A FISH TANK IS SO MUCH FUN TO WATCH.</a:t>
            </a:r>
          </a:p>
          <a:p>
            <a:r>
              <a:rPr lang="sl-SI" sz="2000" dirty="0" smtClean="0"/>
              <a:t>PARROTS CAN SAY PEOPLE WORDS.</a:t>
            </a:r>
          </a:p>
          <a:p>
            <a:r>
              <a:rPr lang="sl-SI" sz="2000" dirty="0" smtClean="0"/>
              <a:t>THE SNAKE IS A SMOOTH PET.</a:t>
            </a:r>
          </a:p>
          <a:p>
            <a:r>
              <a:rPr lang="sl-SI" sz="2000" dirty="0" smtClean="0"/>
              <a:t>THE RABBIT IS A SOFT PET.</a:t>
            </a:r>
          </a:p>
          <a:p>
            <a:endParaRPr lang="sl-SI" dirty="0"/>
          </a:p>
        </p:txBody>
      </p:sp>
      <p:pic>
        <p:nvPicPr>
          <p:cNvPr id="9" name="Pets2Posnet zv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08018" y="10280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4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5400" dirty="0" smtClean="0">
                <a:solidFill>
                  <a:srgbClr val="0070C0"/>
                </a:solidFill>
              </a:rPr>
              <a:t>DO YOU HAVE A PET? YES, I HAVE A DOG.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>
                <a:solidFill>
                  <a:srgbClr val="FF0000"/>
                </a:solidFill>
              </a:rPr>
              <a:t>LISTEN: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I HAVE A PET. </a:t>
            </a:r>
            <a:b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HE IS A DOG.</a:t>
            </a:r>
            <a:b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AND HE SAYS</a:t>
            </a:r>
            <a:b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‘FOOF </a:t>
            </a:r>
            <a:r>
              <a:rPr lang="sl-SI" dirty="0" err="1" smtClean="0">
                <a:solidFill>
                  <a:schemeClr val="accent2">
                    <a:lumMod val="50000"/>
                  </a:schemeClr>
                </a:solidFill>
              </a:rPr>
              <a:t>FOOF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2">
                    <a:lumMod val="50000"/>
                  </a:schemeClr>
                </a:solidFill>
              </a:rPr>
              <a:t>FOOF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>
                <a:solidFill>
                  <a:srgbClr val="FFC000"/>
                </a:solidFill>
              </a:rPr>
              <a:t>I HAVE A PET. </a:t>
            </a:r>
            <a:br>
              <a:rPr lang="sl-SI" dirty="0" smtClean="0">
                <a:solidFill>
                  <a:srgbClr val="FFC000"/>
                </a:solidFill>
              </a:rPr>
            </a:br>
            <a:r>
              <a:rPr lang="sl-SI" dirty="0" smtClean="0">
                <a:solidFill>
                  <a:srgbClr val="FFC000"/>
                </a:solidFill>
              </a:rPr>
              <a:t>SHE IS A CAT.</a:t>
            </a:r>
            <a:r>
              <a:rPr lang="sl-SI" dirty="0">
                <a:solidFill>
                  <a:srgbClr val="FFC000"/>
                </a:solidFill>
              </a:rPr>
              <a:t/>
            </a:r>
            <a:br>
              <a:rPr lang="sl-SI" dirty="0">
                <a:solidFill>
                  <a:srgbClr val="FFC000"/>
                </a:solidFill>
              </a:rPr>
            </a:br>
            <a:r>
              <a:rPr lang="sl-SI" dirty="0" smtClean="0">
                <a:solidFill>
                  <a:srgbClr val="FFC000"/>
                </a:solidFill>
              </a:rPr>
              <a:t>AND SHE SAYS</a:t>
            </a:r>
            <a:br>
              <a:rPr lang="sl-SI" dirty="0" smtClean="0">
                <a:solidFill>
                  <a:srgbClr val="FFC000"/>
                </a:solidFill>
              </a:rPr>
            </a:br>
            <a:r>
              <a:rPr lang="sl-SI" dirty="0" smtClean="0">
                <a:solidFill>
                  <a:srgbClr val="FFC000"/>
                </a:solidFill>
              </a:rPr>
              <a:t>‚MEOW </a:t>
            </a:r>
            <a:r>
              <a:rPr lang="sl-SI" dirty="0" err="1" smtClean="0">
                <a:solidFill>
                  <a:srgbClr val="FFC000"/>
                </a:solidFill>
              </a:rPr>
              <a:t>MEOW</a:t>
            </a:r>
            <a:r>
              <a:rPr lang="sl-SI" dirty="0" smtClean="0">
                <a:solidFill>
                  <a:srgbClr val="FFC000"/>
                </a:solidFill>
              </a:rPr>
              <a:t> </a:t>
            </a:r>
            <a:r>
              <a:rPr lang="sl-SI" dirty="0" err="1" smtClean="0">
                <a:solidFill>
                  <a:srgbClr val="FFC000"/>
                </a:solidFill>
              </a:rPr>
              <a:t>MEOW</a:t>
            </a:r>
            <a:r>
              <a:rPr lang="sl-SI" dirty="0" smtClean="0">
                <a:solidFill>
                  <a:srgbClr val="FFC000"/>
                </a:solidFill>
              </a:rPr>
              <a:t>…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I HAVE A PET. </a:t>
            </a:r>
            <a:br>
              <a:rPr lang="sl-SI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HE IS A MOUSE.</a:t>
            </a:r>
            <a:br>
              <a:rPr lang="sl-SI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AND HE SAYS</a:t>
            </a:r>
            <a:br>
              <a:rPr lang="sl-SI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‚SQUEAK </a:t>
            </a:r>
            <a:r>
              <a:rPr lang="sl-SI" dirty="0" err="1" smtClean="0">
                <a:solidFill>
                  <a:schemeClr val="bg1">
                    <a:lumMod val="50000"/>
                  </a:schemeClr>
                </a:solidFill>
              </a:rPr>
              <a:t>SQUEAK</a:t>
            </a:r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 SKQEAK…</a:t>
            </a:r>
            <a:r>
              <a:rPr lang="sl-SI" dirty="0"/>
              <a:t/>
            </a:r>
            <a:br>
              <a:rPr lang="sl-SI" dirty="0"/>
            </a:b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WOOF </a:t>
            </a:r>
            <a:r>
              <a:rPr lang="sl-SI" dirty="0" err="1" smtClean="0">
                <a:solidFill>
                  <a:schemeClr val="accent2">
                    <a:lumMod val="50000"/>
                  </a:schemeClr>
                </a:solidFill>
              </a:rPr>
              <a:t>WOOF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>
                <a:solidFill>
                  <a:srgbClr val="FFC000"/>
                </a:solidFill>
              </a:rPr>
              <a:t>MEOW </a:t>
            </a:r>
            <a:r>
              <a:rPr lang="sl-SI" dirty="0" err="1" smtClean="0">
                <a:solidFill>
                  <a:srgbClr val="FFC000"/>
                </a:solidFill>
              </a:rPr>
              <a:t>MEOW</a:t>
            </a:r>
            <a:r>
              <a:rPr lang="sl-SI" dirty="0" smtClean="0">
                <a:solidFill>
                  <a:srgbClr val="FFC000"/>
                </a:solidFill>
              </a:rPr>
              <a:t>,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SQUEAK SQUEAK.</a:t>
            </a:r>
          </a:p>
        </p:txBody>
      </p:sp>
      <p:pic>
        <p:nvPicPr>
          <p:cNvPr id="4" name="PETS3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1380" y="1027906"/>
            <a:ext cx="609600" cy="609600"/>
          </a:xfrm>
          <a:prstGeom prst="rect">
            <a:avLst/>
          </a:prstGeom>
        </p:spPr>
      </p:pic>
      <p:pic>
        <p:nvPicPr>
          <p:cNvPr id="5" name="pWepfJ-8XU0"/>
          <p:cNvPicPr>
            <a:picLocks noRot="1" noChangeAspect="1"/>
          </p:cNvPicPr>
          <p:nvPr>
            <a:videoFile r:link="rId3"/>
          </p:nvPr>
        </p:nvPicPr>
        <p:blipFill>
          <a:blip r:embed="rId6"/>
          <a:stretch>
            <a:fillRect/>
          </a:stretch>
        </p:blipFill>
        <p:spPr>
          <a:xfrm>
            <a:off x="5554980" y="301180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1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2031"/>
          </a:xfrm>
        </p:spPr>
        <p:txBody>
          <a:bodyPr>
            <a:normAutofit/>
          </a:bodyPr>
          <a:lstStyle/>
          <a:p>
            <a:pPr algn="ctr"/>
            <a:r>
              <a:rPr lang="sl-SI" dirty="0" smtClean="0"/>
              <a:t>THE SONG </a:t>
            </a:r>
            <a:r>
              <a:rPr lang="sl-SI" sz="5400" dirty="0" smtClean="0">
                <a:solidFill>
                  <a:schemeClr val="accent1">
                    <a:lumMod val="75000"/>
                  </a:schemeClr>
                </a:solidFill>
              </a:rPr>
              <a:t>FAT CAT MAT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>
                <a:solidFill>
                  <a:srgbClr val="FF0000"/>
                </a:solidFill>
              </a:rPr>
              <a:t>LISTEN: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077155"/>
            <a:ext cx="10515600" cy="45607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sz="8000" dirty="0" smtClean="0"/>
              <a:t>I GOT A CAT, </a:t>
            </a:r>
            <a:br>
              <a:rPr lang="sl-SI" sz="8000" dirty="0" smtClean="0"/>
            </a:br>
            <a:r>
              <a:rPr lang="sl-SI" sz="8000" dirty="0" smtClean="0"/>
              <a:t>WHO WEARS A WHITE HAT.</a:t>
            </a:r>
            <a:br>
              <a:rPr lang="sl-SI" sz="8000" dirty="0" smtClean="0"/>
            </a:br>
            <a:r>
              <a:rPr lang="sl-SI" sz="8000" dirty="0" smtClean="0"/>
              <a:t>I GOT A CAT, </a:t>
            </a:r>
            <a:br>
              <a:rPr lang="sl-SI" sz="8000" dirty="0" smtClean="0"/>
            </a:br>
            <a:r>
              <a:rPr lang="sl-SI" sz="8000" dirty="0" smtClean="0"/>
              <a:t>WHO LIKES IT LIKE THAT.</a:t>
            </a:r>
            <a:br>
              <a:rPr lang="sl-SI" sz="8000" dirty="0" smtClean="0"/>
            </a:br>
            <a:r>
              <a:rPr lang="sl-SI" sz="8000" dirty="0" smtClean="0"/>
              <a:t>I GOT A CAT, </a:t>
            </a:r>
            <a:br>
              <a:rPr lang="sl-SI" sz="8000" dirty="0" smtClean="0"/>
            </a:br>
            <a:r>
              <a:rPr lang="sl-SI" sz="8000" dirty="0" smtClean="0"/>
              <a:t>WHO LIES ON A MAT.</a:t>
            </a:r>
            <a:br>
              <a:rPr lang="sl-SI" sz="8000" dirty="0" smtClean="0"/>
            </a:br>
            <a:r>
              <a:rPr lang="sl-SI" sz="8000" dirty="0" smtClean="0"/>
              <a:t>HE‘S SUCH A FAT CAT. </a:t>
            </a:r>
            <a:br>
              <a:rPr lang="sl-SI" sz="8000" dirty="0" smtClean="0"/>
            </a:br>
            <a:r>
              <a:rPr lang="sl-SI" sz="8000" dirty="0" smtClean="0"/>
              <a:t>HE LIKES IT LIKE THAT.</a:t>
            </a:r>
            <a:br>
              <a:rPr lang="sl-SI" sz="8000" dirty="0" smtClean="0"/>
            </a:br>
            <a:r>
              <a:rPr lang="sl-SI" sz="8000" dirty="0" smtClean="0"/>
              <a:t>I GOT A CAT, </a:t>
            </a:r>
            <a:br>
              <a:rPr lang="sl-SI" sz="8000" dirty="0" smtClean="0"/>
            </a:br>
            <a:r>
              <a:rPr lang="sl-SI" sz="8000" dirty="0" smtClean="0"/>
              <a:t>WHO LOOKS LIKE A RAT.</a:t>
            </a:r>
            <a:br>
              <a:rPr lang="sl-SI" sz="8000" dirty="0" smtClean="0"/>
            </a:br>
            <a:r>
              <a:rPr lang="sl-SI" sz="8000" dirty="0" smtClean="0"/>
              <a:t>I GOT A CAT, </a:t>
            </a:r>
            <a:br>
              <a:rPr lang="sl-SI" sz="8000" dirty="0" smtClean="0"/>
            </a:br>
            <a:r>
              <a:rPr lang="sl-SI" sz="8000" dirty="0" smtClean="0"/>
              <a:t>WHO CAN SWING A BAT.</a:t>
            </a:r>
            <a:br>
              <a:rPr lang="sl-SI" sz="8000" dirty="0" smtClean="0"/>
            </a:br>
            <a:r>
              <a:rPr lang="sl-SI" sz="8000" dirty="0" smtClean="0"/>
              <a:t>I GOT A CAT, </a:t>
            </a:r>
            <a:br>
              <a:rPr lang="sl-SI" sz="8000" dirty="0" smtClean="0"/>
            </a:br>
            <a:r>
              <a:rPr lang="sl-SI" sz="8000" dirty="0" smtClean="0"/>
              <a:t>WHO PURRS LIKE A BRAT,</a:t>
            </a:r>
            <a:br>
              <a:rPr lang="sl-SI" sz="8000" dirty="0" smtClean="0"/>
            </a:br>
            <a:r>
              <a:rPr lang="sl-SI" sz="8000" dirty="0" smtClean="0"/>
              <a:t>WHEN THAT CAT </a:t>
            </a:r>
            <a:br>
              <a:rPr lang="sl-SI" sz="8000" dirty="0" smtClean="0"/>
            </a:br>
            <a:r>
              <a:rPr lang="sl-SI" sz="8000" dirty="0" smtClean="0"/>
              <a:t>DOESN‘T GET HIS SNACK.</a:t>
            </a:r>
            <a:br>
              <a:rPr lang="sl-SI" sz="8000" dirty="0" smtClean="0"/>
            </a:br>
            <a:r>
              <a:rPr lang="sl-SI" sz="8000" dirty="0" smtClean="0">
                <a:solidFill>
                  <a:srgbClr val="7030A0"/>
                </a:solidFill>
              </a:rPr>
              <a:t>THAT‘S MY CAT, MAT.</a:t>
            </a:r>
            <a:br>
              <a:rPr lang="sl-SI" sz="8000" dirty="0" smtClean="0">
                <a:solidFill>
                  <a:srgbClr val="7030A0"/>
                </a:solidFill>
              </a:rPr>
            </a:br>
            <a:r>
              <a:rPr lang="sl-SI" sz="8000" dirty="0" smtClean="0">
                <a:solidFill>
                  <a:srgbClr val="7030A0"/>
                </a:solidFill>
              </a:rPr>
              <a:t>HE‘S A REALLY FAT CAT.</a:t>
            </a:r>
            <a:br>
              <a:rPr lang="sl-SI" sz="8000" dirty="0" smtClean="0">
                <a:solidFill>
                  <a:srgbClr val="7030A0"/>
                </a:solidFill>
              </a:rPr>
            </a:br>
            <a:r>
              <a:rPr lang="sl-SI" sz="8000" dirty="0" smtClean="0">
                <a:solidFill>
                  <a:srgbClr val="7030A0"/>
                </a:solidFill>
              </a:rPr>
              <a:t>THAT‘S MY CAT, MAT.</a:t>
            </a:r>
            <a:br>
              <a:rPr lang="sl-SI" sz="8000" dirty="0" smtClean="0">
                <a:solidFill>
                  <a:srgbClr val="7030A0"/>
                </a:solidFill>
              </a:rPr>
            </a:br>
            <a:r>
              <a:rPr lang="sl-SI" sz="8000" dirty="0" smtClean="0">
                <a:solidFill>
                  <a:srgbClr val="7030A0"/>
                </a:solidFill>
              </a:rPr>
              <a:t>HE‘S A REALLY FAT CAT.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pic>
        <p:nvPicPr>
          <p:cNvPr id="10" name="Slika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2" y="365125"/>
            <a:ext cx="1998134" cy="1460500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26489" y="1216025"/>
            <a:ext cx="609600" cy="609600"/>
          </a:xfrm>
          <a:prstGeom prst="rect">
            <a:avLst/>
          </a:prstGeom>
        </p:spPr>
      </p:pic>
      <p:pic>
        <p:nvPicPr>
          <p:cNvPr id="12" name="rIv8mVF0WT0"/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4526844" y="2674761"/>
            <a:ext cx="6102272" cy="343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2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58045"/>
            <a:ext cx="10515600" cy="148431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5400" dirty="0" smtClean="0">
                <a:solidFill>
                  <a:srgbClr val="0070C0"/>
                </a:solidFill>
              </a:rPr>
              <a:t/>
            </a:r>
            <a:br>
              <a:rPr lang="sl-SI" sz="5400" dirty="0" smtClean="0">
                <a:solidFill>
                  <a:srgbClr val="0070C0"/>
                </a:solidFill>
              </a:rPr>
            </a:br>
            <a:r>
              <a:rPr lang="sl-SI" sz="5400" dirty="0" smtClean="0">
                <a:solidFill>
                  <a:srgbClr val="0070C0"/>
                </a:solidFill>
              </a:rPr>
              <a:t>PETS</a:t>
            </a:r>
            <a:br>
              <a:rPr lang="sl-SI" sz="5400" dirty="0" smtClean="0">
                <a:solidFill>
                  <a:srgbClr val="0070C0"/>
                </a:solidFill>
              </a:rPr>
            </a:br>
            <a:r>
              <a:rPr lang="sl-SI" sz="4000" dirty="0" smtClean="0">
                <a:solidFill>
                  <a:srgbClr val="0070C0"/>
                </a:solidFill>
              </a:rPr>
              <a:t>REVISION </a:t>
            </a:r>
            <a:r>
              <a:rPr lang="sl-SI" sz="1300" dirty="0" smtClean="0"/>
              <a:t>PREVERJANJE</a:t>
            </a:r>
            <a:r>
              <a:rPr lang="sl-SI" sz="4000" dirty="0" smtClean="0">
                <a:solidFill>
                  <a:srgbClr val="0070C0"/>
                </a:solidFill>
              </a:rPr>
              <a:t/>
            </a:r>
            <a:br>
              <a:rPr lang="sl-SI" sz="4000" dirty="0" smtClean="0">
                <a:solidFill>
                  <a:srgbClr val="0070C0"/>
                </a:solidFill>
              </a:rPr>
            </a:br>
            <a:r>
              <a:rPr lang="sl-SI" sz="4000" dirty="0" smtClean="0">
                <a:solidFill>
                  <a:srgbClr val="FF0000"/>
                </a:solidFill>
              </a:rPr>
              <a:t>LISTEN: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1557" y="1825625"/>
            <a:ext cx="11661080" cy="4868686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MATCH. </a:t>
            </a:r>
            <a:r>
              <a:rPr lang="sl-SI" sz="1200" dirty="0" smtClean="0"/>
              <a:t>POVEŽI SLIKO Z BESEDO. 5 BESED JE ODVEČ. 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08956"/>
            <a:ext cx="1433688" cy="107526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45" y="2508956"/>
            <a:ext cx="1647446" cy="110241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49" y="2462301"/>
            <a:ext cx="1433688" cy="107526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95" y="2462301"/>
            <a:ext cx="1377244" cy="103293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134" y="2462301"/>
            <a:ext cx="1377244" cy="103293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594" y="2443955"/>
            <a:ext cx="1426164" cy="106962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548" y="2486949"/>
            <a:ext cx="1575089" cy="1050618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699912" y="4357511"/>
            <a:ext cx="111421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        A HAMSTER               A CANARY                         A PARROT</a:t>
            </a:r>
          </a:p>
          <a:p>
            <a:endParaRPr lang="sl-SI" sz="2800" dirty="0"/>
          </a:p>
          <a:p>
            <a:r>
              <a:rPr lang="sl-SI" sz="2800" dirty="0" smtClean="0"/>
              <a:t>       A TURTLE              A GOLDFISH                 A DOG                 A DUCK    </a:t>
            </a:r>
          </a:p>
          <a:p>
            <a:endParaRPr lang="sl-SI" sz="2800" dirty="0" smtClean="0"/>
          </a:p>
          <a:p>
            <a:r>
              <a:rPr lang="sl-SI" sz="2800" dirty="0" smtClean="0"/>
              <a:t>A SNAKE         A GECKO        A CAT              A RABBIT               AN IGUANA</a:t>
            </a:r>
            <a:endParaRPr lang="sl-SI" sz="2800" dirty="0"/>
          </a:p>
        </p:txBody>
      </p:sp>
      <p:pic>
        <p:nvPicPr>
          <p:cNvPr id="1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636206" y="10499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0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2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247</Words>
  <Application>Microsoft Office PowerPoint</Application>
  <PresentationFormat>Širokozaslonsko</PresentationFormat>
  <Paragraphs>36</Paragraphs>
  <Slides>6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PETS</vt:lpstr>
      <vt:lpstr>WHO IS A PET? LISTEN: </vt:lpstr>
      <vt:lpstr>HOUSE PETS LISTEN:</vt:lpstr>
      <vt:lpstr>DO YOU HAVE A PET? YES, I HAVE A DOG. LISTEN:</vt:lpstr>
      <vt:lpstr>THE SONG FAT CAT MAT LISTEN:</vt:lpstr>
      <vt:lpstr> PETS REVISION PREVERJANJE LISTEN: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PETS</dc:title>
  <dc:creator>HP</dc:creator>
  <cp:lastModifiedBy>HP</cp:lastModifiedBy>
  <cp:revision>25</cp:revision>
  <dcterms:created xsi:type="dcterms:W3CDTF">2020-05-05T07:16:52Z</dcterms:created>
  <dcterms:modified xsi:type="dcterms:W3CDTF">2020-05-05T10:50:27Z</dcterms:modified>
</cp:coreProperties>
</file>