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089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78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473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690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96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276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723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708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155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37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1AEF4-83A5-4E63-872A-8627F3ACDAE9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0C49-E988-427B-87C1-3F9D173F17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71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Iv8mVF0WT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media" Target="../media/media3.m4a"/><Relationship Id="rId7" Type="http://schemas.openxmlformats.org/officeDocument/2006/relationships/image" Target="../media/image11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D3Pg3ZTL4sk" TargetMode="External"/><Relationship Id="rId1" Type="http://schemas.openxmlformats.org/officeDocument/2006/relationships/video" Target="https://www.youtube.com/embed/t6PKcnTGVX4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692062"/>
            <a:ext cx="9144000" cy="2387600"/>
          </a:xfrm>
        </p:spPr>
        <p:txBody>
          <a:bodyPr/>
          <a:lstStyle/>
          <a:p>
            <a:r>
              <a:rPr lang="sl-SI" dirty="0" smtClean="0"/>
              <a:t>PETS 2.</a:t>
            </a:r>
            <a:br>
              <a:rPr lang="sl-SI" dirty="0" smtClean="0"/>
            </a:br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CATS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1.B, 1.D</a:t>
            </a:r>
            <a:br>
              <a:rPr lang="sl-SI" dirty="0" smtClean="0"/>
            </a:br>
            <a:r>
              <a:rPr lang="sl-SI" dirty="0" smtClean="0"/>
              <a:t>MONTH: MAY</a:t>
            </a:r>
            <a:br>
              <a:rPr lang="sl-SI" dirty="0" smtClean="0"/>
            </a:br>
            <a:r>
              <a:rPr lang="sl-SI" dirty="0" smtClean="0"/>
              <a:t>WEEK: 37.</a:t>
            </a:r>
            <a:br>
              <a:rPr lang="sl-SI" dirty="0" smtClean="0"/>
            </a:br>
            <a:r>
              <a:rPr lang="sl-SI" dirty="0" smtClean="0"/>
              <a:t>TEACHER: JOLANDA REGOUC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3256" y="1242542"/>
            <a:ext cx="1698037" cy="12735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6" y="713258"/>
            <a:ext cx="2686756" cy="20150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6" y="4944886"/>
            <a:ext cx="2479792" cy="18598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3" y="3137431"/>
            <a:ext cx="3804355" cy="28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96622" y="343253"/>
            <a:ext cx="9144000" cy="1658585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CAT FAT MAT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</a:t>
            </a:r>
            <a:r>
              <a:rPr lang="sl-SI" sz="3200" dirty="0" smtClean="0">
                <a:solidFill>
                  <a:srgbClr val="FF0000"/>
                </a:solidFill>
              </a:rPr>
              <a:t>REPEAT THE SONG </a:t>
            </a:r>
            <a:r>
              <a:rPr lang="sl-SI" sz="1400" dirty="0" smtClean="0">
                <a:solidFill>
                  <a:srgbClr val="FF0000"/>
                </a:solidFill>
              </a:rPr>
              <a:t>PONOVI PESEM</a:t>
            </a:r>
            <a:endParaRPr lang="sl-SI" sz="14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rIv8mVF0WT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0459" y="3014133"/>
            <a:ext cx="6833541" cy="38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/>
                </a:solidFill>
              </a:rPr>
              <a:t>A CAT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200" dirty="0" smtClean="0"/>
              <a:t>BIG, SMALL  </a:t>
            </a:r>
            <a:r>
              <a:rPr lang="sl-SI" sz="1400" dirty="0" smtClean="0"/>
              <a:t>VELIK, MAJHEN             </a:t>
            </a:r>
            <a:r>
              <a:rPr lang="sl-SI" sz="3200" dirty="0" smtClean="0">
                <a:solidFill>
                  <a:srgbClr val="FF0000"/>
                </a:solidFill>
              </a:rPr>
              <a:t>LISTEN: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3156" y="1825624"/>
            <a:ext cx="10800644" cy="499637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 DOMESTIC CAT IS A SMALL CAT. </a:t>
            </a:r>
            <a:r>
              <a:rPr lang="sl-SI" dirty="0"/>
              <a:t/>
            </a:r>
            <a:br>
              <a:rPr lang="sl-SI" dirty="0"/>
            </a:br>
            <a:r>
              <a:rPr lang="sl-SI" sz="1400" dirty="0" smtClean="0"/>
              <a:t>DOMAČI MAČEK JE MAJHEN MAČEK.</a:t>
            </a:r>
            <a:br>
              <a:rPr lang="sl-SI" sz="1400" dirty="0" smtClean="0"/>
            </a:br>
            <a:endParaRPr lang="sl-SI" sz="1400" dirty="0" smtClean="0"/>
          </a:p>
          <a:p>
            <a:pPr marL="0" indent="0">
              <a:buNone/>
            </a:pPr>
            <a:r>
              <a:rPr lang="sl-SI" dirty="0" smtClean="0"/>
              <a:t>A WILD CAT IS A BIG CAT. </a:t>
            </a:r>
            <a:br>
              <a:rPr lang="sl-SI" dirty="0" smtClean="0"/>
            </a:br>
            <a:r>
              <a:rPr lang="sl-SI" sz="1400" dirty="0" smtClean="0"/>
              <a:t>DIVJI MAČEK JE VELIK MAČEK.</a:t>
            </a:r>
            <a:br>
              <a:rPr lang="sl-SI" sz="1400" dirty="0" smtClean="0"/>
            </a:b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dirty="0" smtClean="0"/>
              <a:t>A CAT IS FURRY. A CAT HAS GOT SHORT FUR.</a:t>
            </a:r>
            <a:r>
              <a:rPr lang="sl-SI" sz="1400" dirty="0" smtClean="0"/>
              <a:t/>
            </a:r>
            <a:br>
              <a:rPr lang="sl-SI" sz="1400" dirty="0" smtClean="0"/>
            </a:br>
            <a:r>
              <a:rPr lang="sl-SI" sz="1400" dirty="0" smtClean="0"/>
              <a:t>MAČEK JE KOSMAT. MAČEK IMA KRATKO DLAKO.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SPHYNX CATS HAVE NO FUR.</a:t>
            </a:r>
            <a:r>
              <a:rPr lang="sl-SI" sz="1400" dirty="0"/>
              <a:t/>
            </a:r>
            <a:br>
              <a:rPr lang="sl-SI" sz="1400" dirty="0"/>
            </a:br>
            <a:r>
              <a:rPr lang="sl-SI" sz="1400" dirty="0" smtClean="0"/>
              <a:t>SVINGE NIMAJO DLAKE.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2" y="1961091"/>
            <a:ext cx="1995077" cy="14963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0" y="3649840"/>
            <a:ext cx="2832984" cy="184305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9738873" y="2720622"/>
            <a:ext cx="62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KUKI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88" y="4241263"/>
            <a:ext cx="1342871" cy="2211406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091288" y="6402939"/>
            <a:ext cx="133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SPHYNX CAT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249674" y="5492899"/>
            <a:ext cx="109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LEOPARD</a:t>
            </a:r>
            <a:endParaRPr lang="sl-SI" dirty="0"/>
          </a:p>
        </p:txBody>
      </p: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15288" y="802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/>
                </a:solidFill>
              </a:rPr>
              <a:t>WHERE IS THE CAT? </a:t>
            </a:r>
            <a:r>
              <a:rPr lang="sl-SI" sz="1400" dirty="0" smtClean="0"/>
              <a:t>KJE JE MAČEK?   </a:t>
            </a:r>
            <a:r>
              <a:rPr lang="sl-SI" sz="3200" dirty="0" smtClean="0">
                <a:solidFill>
                  <a:srgbClr val="FF0000"/>
                </a:solidFill>
              </a:rPr>
              <a:t>LISTEN:</a:t>
            </a:r>
            <a:br>
              <a:rPr lang="sl-SI" sz="3200" dirty="0" smtClean="0">
                <a:solidFill>
                  <a:srgbClr val="FF0000"/>
                </a:solidFill>
              </a:rPr>
            </a:br>
            <a:r>
              <a:rPr lang="sl-SI" sz="3200" dirty="0" smtClean="0">
                <a:solidFill>
                  <a:srgbClr val="0070C0"/>
                </a:solidFill>
              </a:rPr>
              <a:t>ON, IN, UNDER </a:t>
            </a:r>
            <a:r>
              <a:rPr lang="sl-SI" sz="1400" dirty="0" smtClean="0"/>
              <a:t>NA, V, POD                                   </a:t>
            </a:r>
            <a:endParaRPr lang="sl-SI" sz="1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73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IS THE CAT? </a:t>
            </a:r>
            <a:r>
              <a:rPr lang="sl-SI" dirty="0" smtClean="0"/>
              <a:t>THE CHANT </a:t>
            </a:r>
            <a:r>
              <a:rPr lang="sl-SI" sz="1500" dirty="0" smtClean="0"/>
              <a:t>IZŠTEVANKA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WHERE? WHERE?  </a:t>
            </a:r>
            <a:br>
              <a:rPr lang="sl-SI" dirty="0" smtClean="0"/>
            </a:br>
            <a:r>
              <a:rPr lang="sl-SI" sz="1700" dirty="0" smtClean="0"/>
              <a:t>KJE? KJE?                 </a:t>
            </a:r>
          </a:p>
          <a:p>
            <a:pPr marL="0" indent="0">
              <a:buNone/>
            </a:pPr>
            <a:r>
              <a:rPr lang="sl-SI" dirty="0" smtClean="0"/>
              <a:t>THE CAT IS </a:t>
            </a:r>
            <a:r>
              <a:rPr lang="sl-SI" dirty="0" smtClean="0">
                <a:solidFill>
                  <a:srgbClr val="0070C0"/>
                </a:solidFill>
              </a:rPr>
              <a:t>ON </a:t>
            </a:r>
            <a:r>
              <a:rPr lang="sl-SI" dirty="0" smtClean="0"/>
              <a:t>THE CHAIR.</a:t>
            </a:r>
            <a:br>
              <a:rPr lang="sl-SI" dirty="0" smtClean="0"/>
            </a:br>
            <a:r>
              <a:rPr lang="sl-SI" sz="1900" dirty="0" smtClean="0"/>
              <a:t>MAČEK JE NA STOLU.</a:t>
            </a:r>
          </a:p>
          <a:p>
            <a:pPr marL="0" indent="0">
              <a:buNone/>
            </a:pPr>
            <a:r>
              <a:rPr lang="sl-SI" dirty="0" smtClean="0"/>
              <a:t>WHERE? WHERE?</a:t>
            </a:r>
            <a:br>
              <a:rPr lang="sl-SI" dirty="0" smtClean="0"/>
            </a:br>
            <a:r>
              <a:rPr lang="sl-SI" sz="1700" dirty="0" smtClean="0"/>
              <a:t>KJE? KJE?</a:t>
            </a:r>
          </a:p>
          <a:p>
            <a:pPr marL="0" indent="0">
              <a:buNone/>
            </a:pPr>
            <a:r>
              <a:rPr lang="sl-SI" dirty="0" smtClean="0"/>
              <a:t>THE CAT IS </a:t>
            </a:r>
            <a:r>
              <a:rPr lang="sl-SI" dirty="0" smtClean="0">
                <a:solidFill>
                  <a:srgbClr val="0070C0"/>
                </a:solidFill>
              </a:rPr>
              <a:t>IN</a:t>
            </a:r>
            <a:r>
              <a:rPr lang="sl-SI" dirty="0" smtClean="0"/>
              <a:t> THE HAT.</a:t>
            </a:r>
            <a:br>
              <a:rPr lang="sl-SI" dirty="0" smtClean="0"/>
            </a:br>
            <a:r>
              <a:rPr lang="sl-SI" sz="1700" dirty="0" smtClean="0"/>
              <a:t>MAČEK JE V KLOBUKU.</a:t>
            </a:r>
          </a:p>
          <a:p>
            <a:pPr marL="0" indent="0">
              <a:buNone/>
            </a:pPr>
            <a:r>
              <a:rPr lang="sl-SI" dirty="0" smtClean="0"/>
              <a:t>WHERE IS THE CAT?</a:t>
            </a:r>
            <a:br>
              <a:rPr lang="sl-SI" dirty="0" smtClean="0"/>
            </a:br>
            <a:r>
              <a:rPr lang="sl-SI" sz="1700" dirty="0" smtClean="0"/>
              <a:t>KJE JE MAČEK?</a:t>
            </a:r>
          </a:p>
          <a:p>
            <a:pPr marL="0" indent="0">
              <a:buNone/>
            </a:pPr>
            <a:r>
              <a:rPr lang="sl-SI" dirty="0" smtClean="0"/>
              <a:t>THE CAT IS </a:t>
            </a:r>
            <a:r>
              <a:rPr lang="sl-SI" dirty="0" smtClean="0">
                <a:solidFill>
                  <a:srgbClr val="0070C0"/>
                </a:solidFill>
              </a:rPr>
              <a:t>UNDER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THE MAT.</a:t>
            </a:r>
            <a:br>
              <a:rPr lang="sl-SI" dirty="0" smtClean="0"/>
            </a:br>
            <a:r>
              <a:rPr lang="sl-SI" sz="1500" dirty="0" smtClean="0"/>
              <a:t>MAČEK JE POD TEPIHOM.</a:t>
            </a:r>
          </a:p>
          <a:p>
            <a:pPr marL="0" indent="0">
              <a:buNone/>
            </a:pPr>
            <a:r>
              <a:rPr lang="sl-SI" dirty="0" smtClean="0"/>
              <a:t>WHERE? WHERE?</a:t>
            </a:r>
            <a:br>
              <a:rPr lang="sl-SI" dirty="0" smtClean="0"/>
            </a:br>
            <a:r>
              <a:rPr lang="sl-SI" sz="1500" dirty="0" smtClean="0"/>
              <a:t>KJE? KJE?</a:t>
            </a:r>
          </a:p>
          <a:p>
            <a:pPr marL="0" indent="0">
              <a:buNone/>
            </a:pPr>
            <a:r>
              <a:rPr lang="sl-SI" dirty="0" smtClean="0"/>
              <a:t>OVER THERE.</a:t>
            </a:r>
            <a:br>
              <a:rPr lang="sl-SI" dirty="0" smtClean="0"/>
            </a:br>
            <a:r>
              <a:rPr lang="sl-SI" sz="1500" dirty="0" smtClean="0"/>
              <a:t>TAM.</a:t>
            </a:r>
            <a:endParaRPr lang="sl-SI" sz="15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57" y="3355571"/>
            <a:ext cx="1840088" cy="202409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52" y="2291644"/>
            <a:ext cx="2468503" cy="185137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247467" y="4143021"/>
            <a:ext cx="336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THE CAT ON THE CHAIR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33" y="4749010"/>
            <a:ext cx="2840957" cy="189397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954869" y="6140411"/>
            <a:ext cx="258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THE CAT UNDER THE MAT</a:t>
            </a:r>
            <a:endParaRPr lang="sl-SI" dirty="0"/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99233" y="383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CATS – TEN FACTS ABOUT CATS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200" dirty="0" smtClean="0">
                <a:solidFill>
                  <a:srgbClr val="FF0000"/>
                </a:solidFill>
              </a:rPr>
              <a:t>LISTEN: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1 CATS ARE </a:t>
            </a:r>
            <a:r>
              <a:rPr lang="sl-SI" dirty="0" smtClean="0">
                <a:solidFill>
                  <a:srgbClr val="0070C0"/>
                </a:solidFill>
              </a:rPr>
              <a:t>POPULAR.                 </a:t>
            </a:r>
          </a:p>
          <a:p>
            <a:pPr marL="0" indent="0">
              <a:buNone/>
            </a:pPr>
            <a:r>
              <a:rPr lang="sl-SI" dirty="0" smtClean="0"/>
              <a:t>2 CATS ARE </a:t>
            </a:r>
            <a:r>
              <a:rPr lang="sl-SI" dirty="0" smtClean="0">
                <a:solidFill>
                  <a:srgbClr val="0070C0"/>
                </a:solidFill>
              </a:rPr>
              <a:t>LUCKY.</a:t>
            </a:r>
          </a:p>
          <a:p>
            <a:pPr marL="0" indent="0">
              <a:buNone/>
            </a:pPr>
            <a:r>
              <a:rPr lang="sl-SI" dirty="0" smtClean="0"/>
              <a:t>3 CATS ARE </a:t>
            </a:r>
            <a:r>
              <a:rPr lang="sl-SI" dirty="0" smtClean="0">
                <a:solidFill>
                  <a:srgbClr val="0070C0"/>
                </a:solidFill>
              </a:rPr>
              <a:t>THE BEST HUNTERS.</a:t>
            </a:r>
          </a:p>
          <a:p>
            <a:pPr marL="0" indent="0">
              <a:buNone/>
            </a:pPr>
            <a:r>
              <a:rPr lang="sl-SI" dirty="0" smtClean="0"/>
              <a:t>4 CATS SAY </a:t>
            </a:r>
            <a:r>
              <a:rPr lang="sl-SI" dirty="0" smtClean="0">
                <a:solidFill>
                  <a:srgbClr val="0070C0"/>
                </a:solidFill>
              </a:rPr>
              <a:t>MEOW.</a:t>
            </a:r>
          </a:p>
          <a:p>
            <a:pPr marL="0" indent="0">
              <a:buNone/>
            </a:pPr>
            <a:r>
              <a:rPr lang="sl-SI" dirty="0" smtClean="0"/>
              <a:t>5 CATS LIKE </a:t>
            </a:r>
            <a:r>
              <a:rPr lang="sl-SI" dirty="0" smtClean="0">
                <a:solidFill>
                  <a:srgbClr val="0070C0"/>
                </a:solidFill>
              </a:rPr>
              <a:t>MICE.</a:t>
            </a:r>
          </a:p>
          <a:p>
            <a:pPr marL="0" indent="0">
              <a:buNone/>
            </a:pPr>
            <a:r>
              <a:rPr lang="sl-SI" dirty="0" smtClean="0"/>
              <a:t>6 THEY ARE </a:t>
            </a:r>
            <a:r>
              <a:rPr lang="sl-SI" dirty="0" smtClean="0">
                <a:solidFill>
                  <a:srgbClr val="0070C0"/>
                </a:solidFill>
              </a:rPr>
              <a:t>CUTE.</a:t>
            </a:r>
          </a:p>
          <a:p>
            <a:pPr marL="0" indent="0">
              <a:buNone/>
            </a:pPr>
            <a:r>
              <a:rPr lang="sl-SI" dirty="0" smtClean="0"/>
              <a:t>7 THEY ARE </a:t>
            </a:r>
            <a:r>
              <a:rPr lang="sl-SI" dirty="0" smtClean="0">
                <a:solidFill>
                  <a:srgbClr val="0070C0"/>
                </a:solidFill>
              </a:rPr>
              <a:t>CLEAN.</a:t>
            </a:r>
          </a:p>
          <a:p>
            <a:pPr marL="0" indent="0">
              <a:buNone/>
            </a:pPr>
            <a:r>
              <a:rPr lang="sl-SI" dirty="0" smtClean="0"/>
              <a:t>8 THEY ARE </a:t>
            </a:r>
            <a:r>
              <a:rPr lang="sl-SI" dirty="0" smtClean="0">
                <a:solidFill>
                  <a:srgbClr val="0070C0"/>
                </a:solidFill>
              </a:rPr>
              <a:t>SLEEPY</a:t>
            </a:r>
            <a:r>
              <a:rPr lang="sl-SI" dirty="0"/>
              <a:t>.</a:t>
            </a:r>
            <a:endParaRPr lang="sl-SI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smtClean="0"/>
              <a:t>9 THEY </a:t>
            </a:r>
            <a:r>
              <a:rPr lang="sl-SI" dirty="0" smtClean="0">
                <a:solidFill>
                  <a:srgbClr val="0070C0"/>
                </a:solidFill>
              </a:rPr>
              <a:t>PURR.</a:t>
            </a:r>
          </a:p>
          <a:p>
            <a:pPr marL="0" indent="0">
              <a:buNone/>
            </a:pPr>
            <a:r>
              <a:rPr lang="sl-SI" dirty="0" smtClean="0"/>
              <a:t>10 THEY ARE </a:t>
            </a:r>
            <a:r>
              <a:rPr lang="sl-SI" dirty="0" smtClean="0">
                <a:solidFill>
                  <a:srgbClr val="0070C0"/>
                </a:solidFill>
              </a:rPr>
              <a:t>SMART.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A MOUSE </a:t>
            </a:r>
            <a:r>
              <a:rPr lang="sl-SI" sz="1900" dirty="0" smtClean="0">
                <a:solidFill>
                  <a:srgbClr val="0070C0"/>
                </a:solidFill>
              </a:rPr>
              <a:t>= ENA MIŠ</a:t>
            </a:r>
            <a:r>
              <a:rPr lang="sl-SI" dirty="0" smtClean="0">
                <a:solidFill>
                  <a:srgbClr val="0070C0"/>
                </a:solidFill>
              </a:rPr>
              <a:t/>
            </a:r>
            <a:br>
              <a:rPr lang="sl-SI" dirty="0" smtClean="0">
                <a:solidFill>
                  <a:srgbClr val="0070C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MICE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sz="1900" dirty="0" smtClean="0">
                <a:solidFill>
                  <a:srgbClr val="0070C0"/>
                </a:solidFill>
              </a:rPr>
              <a:t>= DVE ALI VEČ MIŠI</a:t>
            </a:r>
            <a:endParaRPr lang="sl-SI" sz="1900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14" y="2172114"/>
            <a:ext cx="1256224" cy="8381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20" y="2245801"/>
            <a:ext cx="1019991" cy="7649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79" y="3172177"/>
            <a:ext cx="1711646" cy="12812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64" y="3190315"/>
            <a:ext cx="1962627" cy="13523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71" y="4678114"/>
            <a:ext cx="2430458" cy="203877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53" y="4738651"/>
            <a:ext cx="1495806" cy="19177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59" y="3299459"/>
            <a:ext cx="259081" cy="25908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59" y="1875293"/>
            <a:ext cx="2236079" cy="153395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69" y="3660937"/>
            <a:ext cx="2476652" cy="158505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30" y="5347061"/>
            <a:ext cx="1893399" cy="1420049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120729" y="991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5400" dirty="0" smtClean="0">
                <a:solidFill>
                  <a:srgbClr val="00B0F0"/>
                </a:solidFill>
              </a:rPr>
              <a:t>BABY CATS – KITTEN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600" dirty="0" smtClean="0"/>
              <a:t>JUST LOOK AT THESE PHOTOS</a:t>
            </a:r>
            <a:endParaRPr lang="sl-SI" sz="36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971992" cy="136789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94" y="1807921"/>
            <a:ext cx="1441820" cy="164253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7921"/>
            <a:ext cx="2363776" cy="17728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11" y="1715449"/>
            <a:ext cx="2695036" cy="217293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5" y="3369731"/>
            <a:ext cx="2339271" cy="172155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52" y="5376132"/>
            <a:ext cx="1715910" cy="114483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49" y="4229037"/>
            <a:ext cx="3057250" cy="241088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56" y="3879922"/>
            <a:ext cx="2948033" cy="29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5400" dirty="0" smtClean="0">
                <a:solidFill>
                  <a:srgbClr val="00B0F0"/>
                </a:solidFill>
              </a:rPr>
              <a:t>I </a:t>
            </a:r>
            <a:r>
              <a:rPr lang="sl-SI" sz="5400" dirty="0" smtClean="0">
                <a:solidFill>
                  <a:srgbClr val="00B050"/>
                </a:solidFill>
              </a:rPr>
              <a:t>LIKE</a:t>
            </a:r>
            <a:r>
              <a:rPr lang="sl-SI" sz="5400" dirty="0" smtClean="0"/>
              <a:t> </a:t>
            </a:r>
            <a:r>
              <a:rPr lang="sl-SI" sz="5400" dirty="0" smtClean="0">
                <a:solidFill>
                  <a:srgbClr val="0070C0"/>
                </a:solidFill>
              </a:rPr>
              <a:t>THE</a:t>
            </a:r>
            <a:r>
              <a:rPr lang="sl-SI" sz="5400" dirty="0" smtClean="0"/>
              <a:t> </a:t>
            </a:r>
            <a:r>
              <a:rPr lang="sl-SI" sz="5400" dirty="0" smtClean="0">
                <a:solidFill>
                  <a:srgbClr val="7030A0"/>
                </a:solidFill>
              </a:rPr>
              <a:t>FLOWERS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600" dirty="0" smtClean="0">
                <a:solidFill>
                  <a:srgbClr val="FF0000"/>
                </a:solidFill>
              </a:rPr>
              <a:t>REPEAT THE SONG </a:t>
            </a:r>
            <a:r>
              <a:rPr lang="sl-SI" sz="1600" dirty="0" smtClean="0">
                <a:solidFill>
                  <a:srgbClr val="FF0000"/>
                </a:solidFill>
              </a:rPr>
              <a:t>PONOVI PESEM</a:t>
            </a:r>
            <a:endParaRPr lang="sl-SI" sz="1600" dirty="0">
              <a:solidFill>
                <a:srgbClr val="FF0000"/>
              </a:solidFill>
            </a:endParaRPr>
          </a:p>
        </p:txBody>
      </p:sp>
      <p:pic>
        <p:nvPicPr>
          <p:cNvPr id="4" name="t6PKcnTGVX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2889" y="2432403"/>
            <a:ext cx="4572000" cy="2571750"/>
          </a:xfrm>
          <a:prstGeom prst="rect">
            <a:avLst/>
          </a:prstGeom>
        </p:spPr>
      </p:pic>
      <p:pic>
        <p:nvPicPr>
          <p:cNvPr id="5" name="D3Pg3ZTL4sk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372577" y="2432403"/>
            <a:ext cx="4572000" cy="257175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813778" y="5655733"/>
            <a:ext cx="3690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4000" dirty="0" smtClean="0">
                <a:solidFill>
                  <a:srgbClr val="0070C0"/>
                </a:solidFill>
              </a:rPr>
              <a:t>THE HAPPY END!</a:t>
            </a:r>
          </a:p>
          <a:p>
            <a:pPr algn="ctr"/>
            <a:r>
              <a:rPr lang="sl-SI" sz="4000" dirty="0" smtClean="0">
                <a:solidFill>
                  <a:srgbClr val="0070C0"/>
                </a:solidFill>
              </a:rPr>
              <a:t>THANK YOU!</a:t>
            </a:r>
            <a:endParaRPr lang="sl-SI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59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130</Words>
  <Application>Microsoft Office PowerPoint</Application>
  <PresentationFormat>Širokozaslonsko</PresentationFormat>
  <Paragraphs>39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PETS 2. CATS</vt:lpstr>
      <vt:lpstr>CAT FAT MAT    REPEAT THE SONG PONOVI PESEM</vt:lpstr>
      <vt:lpstr>A CAT BIG, SMALL  VELIK, MAJHEN             LISTEN: </vt:lpstr>
      <vt:lpstr>WHERE IS THE CAT? KJE JE MAČEK?   LISTEN: ON, IN, UNDER NA, V, POD                                   </vt:lpstr>
      <vt:lpstr>CATS – TEN FACTS ABOUT CATS LISTEN: </vt:lpstr>
      <vt:lpstr>BABY CATS – KITTEN JUST LOOK AT THESE PHOTOS</vt:lpstr>
      <vt:lpstr>I LIKE THE FLOWERS REPEAT THE SONG PONOVI PESEM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PETS 2. CATS</dc:title>
  <dc:creator>HP</dc:creator>
  <cp:lastModifiedBy>HP</cp:lastModifiedBy>
  <cp:revision>14</cp:revision>
  <dcterms:created xsi:type="dcterms:W3CDTF">2020-05-12T04:06:55Z</dcterms:created>
  <dcterms:modified xsi:type="dcterms:W3CDTF">2020-05-12T05:51:03Z</dcterms:modified>
</cp:coreProperties>
</file>