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052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15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155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1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0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89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819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954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30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43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592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F65C-C35F-4C13-BAEF-0A7EFF75604A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D596-F82E-4FDE-9548-A92687D4B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103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70C0"/>
                </a:solidFill>
              </a:rPr>
              <a:t>ENGLISH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>
                <a:solidFill>
                  <a:srgbClr val="0070C0"/>
                </a:solidFill>
              </a:rPr>
              <a:t>Vocabulary</a:t>
            </a:r>
            <a:r>
              <a:rPr lang="sl-SI" dirty="0" smtClean="0"/>
              <a:t> </a:t>
            </a:r>
            <a:r>
              <a:rPr lang="sl-SI" sz="1400" dirty="0"/>
              <a:t>B</a:t>
            </a:r>
            <a:r>
              <a:rPr lang="sl-SI" sz="1400" dirty="0" smtClean="0"/>
              <a:t>esedišče</a:t>
            </a:r>
            <a:endParaRPr lang="sl-SI" sz="1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5.a, 5.b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/>
              <a:t>Week</a:t>
            </a:r>
            <a:r>
              <a:rPr lang="sl-SI" dirty="0" smtClean="0"/>
              <a:t>: 39.</a:t>
            </a:r>
            <a:br>
              <a:rPr lang="sl-SI" dirty="0" smtClean="0"/>
            </a:br>
            <a:r>
              <a:rPr lang="sl-SI" dirty="0" err="1" smtClean="0"/>
              <a:t>Month</a:t>
            </a:r>
            <a:r>
              <a:rPr lang="sl-SI" dirty="0" smtClean="0"/>
              <a:t>: </a:t>
            </a:r>
            <a:r>
              <a:rPr lang="sl-SI" dirty="0" err="1" smtClean="0"/>
              <a:t>May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/>
              <a:t>Teacher</a:t>
            </a:r>
            <a:r>
              <a:rPr lang="sl-SI" dirty="0" smtClean="0"/>
              <a:t>: Jolanda Regouc</a:t>
            </a:r>
            <a:br>
              <a:rPr lang="sl-SI" dirty="0" smtClean="0"/>
            </a:br>
            <a:r>
              <a:rPr lang="sl-SI" dirty="0" err="1" smtClean="0"/>
              <a:t>School</a:t>
            </a:r>
            <a:r>
              <a:rPr lang="sl-SI" dirty="0" smtClean="0"/>
              <a:t> </a:t>
            </a:r>
            <a:r>
              <a:rPr lang="sl-SI" dirty="0" err="1" smtClean="0"/>
              <a:t>Book</a:t>
            </a:r>
            <a:r>
              <a:rPr lang="sl-SI" dirty="0" smtClean="0"/>
              <a:t>, </a:t>
            </a:r>
            <a:r>
              <a:rPr lang="sl-SI" dirty="0" err="1" smtClean="0"/>
              <a:t>Activity</a:t>
            </a:r>
            <a:r>
              <a:rPr lang="sl-SI" dirty="0" smtClean="0"/>
              <a:t> </a:t>
            </a:r>
            <a:r>
              <a:rPr lang="sl-SI" dirty="0" err="1" smtClean="0"/>
              <a:t>Book</a:t>
            </a:r>
            <a:r>
              <a:rPr lang="sl-SI" dirty="0" smtClean="0"/>
              <a:t>: Young </a:t>
            </a:r>
            <a:r>
              <a:rPr lang="sl-SI" dirty="0" err="1" smtClean="0"/>
              <a:t>Explorers</a:t>
            </a:r>
            <a:r>
              <a:rPr lang="sl-SI" dirty="0" smtClean="0"/>
              <a:t> 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6815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>
                <a:solidFill>
                  <a:srgbClr val="0070C0"/>
                </a:solidFill>
              </a:rPr>
              <a:t>Spelling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>
                <a:solidFill>
                  <a:srgbClr val="FF0000"/>
                </a:solidFill>
              </a:rPr>
              <a:t>Let‘s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spell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words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sz="1400" dirty="0" smtClean="0">
                <a:solidFill>
                  <a:srgbClr val="FF0000"/>
                </a:solidFill>
              </a:rPr>
              <a:t>Črkuj</a:t>
            </a:r>
            <a:endParaRPr lang="sl-SI" sz="14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Alphabet</a:t>
            </a:r>
            <a:r>
              <a:rPr lang="sl-SI" dirty="0" smtClean="0"/>
              <a:t>: </a:t>
            </a:r>
            <a:r>
              <a:rPr lang="sl-SI" dirty="0" err="1" smtClean="0"/>
              <a:t>ei</a:t>
            </a:r>
            <a:r>
              <a:rPr lang="sl-SI" dirty="0" smtClean="0"/>
              <a:t>-</a:t>
            </a:r>
            <a:r>
              <a:rPr lang="sl-SI" dirty="0" err="1" smtClean="0"/>
              <a:t>el</a:t>
            </a:r>
            <a:r>
              <a:rPr lang="sl-SI" dirty="0" smtClean="0"/>
              <a:t>-pi-</a:t>
            </a:r>
            <a:r>
              <a:rPr lang="sl-SI" dirty="0" err="1" smtClean="0"/>
              <a:t>ejč</a:t>
            </a:r>
            <a:r>
              <a:rPr lang="sl-SI" dirty="0" smtClean="0"/>
              <a:t>-ej-bi-i-ti</a:t>
            </a:r>
          </a:p>
          <a:p>
            <a:r>
              <a:rPr lang="sl-SI" dirty="0" smtClean="0"/>
              <a:t>Listen to me: _____________________________</a:t>
            </a:r>
          </a:p>
          <a:p>
            <a:r>
              <a:rPr lang="sl-SI" dirty="0" err="1" smtClean="0"/>
              <a:t>Sing</a:t>
            </a:r>
            <a:r>
              <a:rPr lang="sl-SI" dirty="0" smtClean="0"/>
              <a:t> a song: __________________________________</a:t>
            </a:r>
          </a:p>
          <a:p>
            <a:r>
              <a:rPr lang="sl-SI" dirty="0" err="1" smtClean="0"/>
              <a:t>Write</a:t>
            </a:r>
            <a:r>
              <a:rPr lang="sl-SI" dirty="0" smtClean="0"/>
              <a:t> </a:t>
            </a:r>
            <a:r>
              <a:rPr lang="sl-SI" dirty="0" err="1" smtClean="0"/>
              <a:t>down</a:t>
            </a:r>
            <a:r>
              <a:rPr lang="sl-SI" dirty="0" smtClean="0"/>
              <a:t>: ____________________________________</a:t>
            </a:r>
          </a:p>
          <a:p>
            <a:r>
              <a:rPr lang="sl-SI" dirty="0" smtClean="0"/>
              <a:t>Match </a:t>
            </a:r>
            <a:r>
              <a:rPr lang="sl-SI" dirty="0" err="1" smtClean="0"/>
              <a:t>words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pictures</a:t>
            </a:r>
            <a:r>
              <a:rPr lang="sl-SI" dirty="0" smtClean="0"/>
              <a:t>:__________________________________</a:t>
            </a:r>
          </a:p>
          <a:p>
            <a:r>
              <a:rPr lang="sl-SI" dirty="0" err="1" smtClean="0"/>
              <a:t>Find</a:t>
            </a:r>
            <a:r>
              <a:rPr lang="sl-SI" dirty="0" smtClean="0"/>
              <a:t> out:______________________________</a:t>
            </a:r>
          </a:p>
          <a:p>
            <a:r>
              <a:rPr lang="sl-SI" dirty="0" err="1" smtClean="0"/>
              <a:t>Play</a:t>
            </a:r>
            <a:r>
              <a:rPr lang="sl-SI" dirty="0" smtClean="0"/>
              <a:t> a game:________________________________</a:t>
            </a:r>
          </a:p>
          <a:p>
            <a:r>
              <a:rPr lang="sl-SI" dirty="0" err="1" smtClean="0"/>
              <a:t>Repeat</a:t>
            </a:r>
            <a:r>
              <a:rPr lang="sl-SI" dirty="0" smtClean="0"/>
              <a:t>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words</a:t>
            </a:r>
            <a:r>
              <a:rPr lang="sl-SI" dirty="0" smtClean="0"/>
              <a:t>:________________________________________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071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>
                <a:solidFill>
                  <a:srgbClr val="0070C0"/>
                </a:solidFill>
              </a:rPr>
              <a:t>Numbers</a:t>
            </a:r>
            <a:r>
              <a:rPr lang="sl-SI" b="1" dirty="0" smtClean="0">
                <a:solidFill>
                  <a:srgbClr val="0070C0"/>
                </a:solidFill>
              </a:rPr>
              <a:t>, </a:t>
            </a:r>
            <a:r>
              <a:rPr lang="sl-SI" b="1" dirty="0" err="1" smtClean="0">
                <a:solidFill>
                  <a:srgbClr val="0070C0"/>
                </a:solidFill>
              </a:rPr>
              <a:t>colours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numbers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/>
              <a:t>2: </a:t>
            </a:r>
            <a:r>
              <a:rPr lang="sl-SI" dirty="0" err="1" smtClean="0"/>
              <a:t>two</a:t>
            </a:r>
            <a:r>
              <a:rPr lang="sl-SI" dirty="0" smtClean="0"/>
              <a:t>, 12: </a:t>
            </a:r>
            <a:r>
              <a:rPr lang="sl-SI" dirty="0" err="1" smtClean="0"/>
              <a:t>twelve</a:t>
            </a:r>
            <a:r>
              <a:rPr lang="sl-SI" dirty="0" smtClean="0"/>
              <a:t>, 20: </a:t>
            </a:r>
            <a:r>
              <a:rPr lang="sl-SI" dirty="0" err="1" smtClean="0"/>
              <a:t>twenty</a:t>
            </a:r>
            <a:r>
              <a:rPr lang="sl-SI" dirty="0" smtClean="0"/>
              <a:t>, 23: </a:t>
            </a:r>
            <a:r>
              <a:rPr lang="sl-SI" dirty="0" err="1" smtClean="0"/>
              <a:t>twenty-three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3: </a:t>
            </a:r>
            <a:r>
              <a:rPr lang="sl-SI" dirty="0" err="1" smtClean="0"/>
              <a:t>three</a:t>
            </a:r>
            <a:r>
              <a:rPr lang="sl-SI" dirty="0" smtClean="0"/>
              <a:t>, 13: </a:t>
            </a:r>
            <a:r>
              <a:rPr lang="sl-SI" dirty="0" err="1" smtClean="0"/>
              <a:t>thirteen</a:t>
            </a:r>
            <a:r>
              <a:rPr lang="sl-SI" dirty="0" smtClean="0"/>
              <a:t>, 30: </a:t>
            </a:r>
            <a:r>
              <a:rPr lang="sl-SI" dirty="0" err="1" smtClean="0"/>
              <a:t>thirty</a:t>
            </a:r>
            <a:r>
              <a:rPr lang="sl-SI" dirty="0" smtClean="0"/>
              <a:t>, 35: </a:t>
            </a:r>
            <a:r>
              <a:rPr lang="sl-SI" dirty="0" err="1" smtClean="0"/>
              <a:t>thirty-five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4: </a:t>
            </a:r>
            <a:r>
              <a:rPr lang="sl-SI" dirty="0" err="1" smtClean="0"/>
              <a:t>four</a:t>
            </a:r>
            <a:r>
              <a:rPr lang="sl-SI" dirty="0" smtClean="0"/>
              <a:t>, 14: </a:t>
            </a:r>
            <a:r>
              <a:rPr lang="sl-SI" dirty="0" err="1" smtClean="0"/>
              <a:t>forteen</a:t>
            </a:r>
            <a:r>
              <a:rPr lang="sl-SI" dirty="0" smtClean="0"/>
              <a:t>, 40: </a:t>
            </a:r>
            <a:r>
              <a:rPr lang="sl-SI" dirty="0" err="1" smtClean="0"/>
              <a:t>forty</a:t>
            </a:r>
            <a:r>
              <a:rPr lang="sl-SI" dirty="0" smtClean="0"/>
              <a:t>, 43: </a:t>
            </a:r>
            <a:r>
              <a:rPr lang="sl-SI" dirty="0" err="1" smtClean="0"/>
              <a:t>forty-three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5: </a:t>
            </a:r>
            <a:r>
              <a:rPr lang="sl-SI" dirty="0" err="1" smtClean="0"/>
              <a:t>five</a:t>
            </a:r>
            <a:r>
              <a:rPr lang="sl-SI" dirty="0" smtClean="0"/>
              <a:t>, 15: </a:t>
            </a:r>
            <a:r>
              <a:rPr lang="sl-SI" dirty="0" err="1" smtClean="0"/>
              <a:t>fifteen</a:t>
            </a:r>
            <a:r>
              <a:rPr lang="sl-SI" dirty="0" smtClean="0"/>
              <a:t>, 50: </a:t>
            </a:r>
            <a:r>
              <a:rPr lang="sl-SI" dirty="0" err="1" smtClean="0"/>
              <a:t>fifty</a:t>
            </a:r>
            <a:r>
              <a:rPr lang="sl-SI" dirty="0" smtClean="0"/>
              <a:t>, 58: </a:t>
            </a:r>
            <a:r>
              <a:rPr lang="sl-SI" dirty="0" err="1" smtClean="0"/>
              <a:t>fifty-eight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colours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/>
              <a:t>Rumena: </a:t>
            </a:r>
            <a:r>
              <a:rPr lang="sl-SI" dirty="0" err="1" smtClean="0"/>
              <a:t>yellow</a:t>
            </a:r>
            <a:r>
              <a:rPr lang="sl-SI" dirty="0" smtClean="0"/>
              <a:t>, rdeča: red, modra: </a:t>
            </a:r>
            <a:r>
              <a:rPr lang="sl-SI" dirty="0" err="1" smtClean="0"/>
              <a:t>blue</a:t>
            </a:r>
            <a:r>
              <a:rPr lang="sl-SI" dirty="0" smtClean="0"/>
              <a:t>, roza: pink, vijoličasta: </a:t>
            </a:r>
            <a:r>
              <a:rPr lang="sl-SI" dirty="0" err="1" smtClean="0"/>
              <a:t>purple</a:t>
            </a:r>
            <a:r>
              <a:rPr lang="sl-SI" dirty="0" smtClean="0"/>
              <a:t>, zelena: </a:t>
            </a:r>
            <a:r>
              <a:rPr lang="sl-SI" dirty="0" err="1" smtClean="0"/>
              <a:t>green</a:t>
            </a:r>
            <a:r>
              <a:rPr lang="sl-SI" dirty="0" smtClean="0"/>
              <a:t>, siva: </a:t>
            </a:r>
            <a:r>
              <a:rPr lang="sl-SI" dirty="0" err="1" smtClean="0"/>
              <a:t>grey</a:t>
            </a:r>
            <a:r>
              <a:rPr lang="sl-SI" dirty="0" smtClean="0"/>
              <a:t>, bela: </a:t>
            </a:r>
            <a:r>
              <a:rPr lang="sl-SI" dirty="0" err="1" smtClean="0"/>
              <a:t>white</a:t>
            </a:r>
            <a:r>
              <a:rPr lang="sl-SI" dirty="0" smtClean="0"/>
              <a:t>, črna: </a:t>
            </a:r>
            <a:r>
              <a:rPr lang="sl-SI" dirty="0" err="1" smtClean="0"/>
              <a:t>black</a:t>
            </a:r>
            <a:r>
              <a:rPr lang="sl-SI" dirty="0" smtClean="0"/>
              <a:t>, oranžna: </a:t>
            </a:r>
            <a:r>
              <a:rPr lang="sl-SI" dirty="0" err="1" smtClean="0"/>
              <a:t>orange</a:t>
            </a:r>
            <a:r>
              <a:rPr lang="sl-SI" dirty="0" smtClean="0"/>
              <a:t>, rjava: </a:t>
            </a:r>
            <a:r>
              <a:rPr lang="sl-SI" dirty="0" err="1" smtClean="0"/>
              <a:t>brown</a:t>
            </a:r>
            <a:r>
              <a:rPr lang="sl-SI" dirty="0" smtClean="0"/>
              <a:t>, svetlo rjava: </a:t>
            </a:r>
            <a:r>
              <a:rPr lang="sl-SI" dirty="0" err="1" smtClean="0"/>
              <a:t>light</a:t>
            </a:r>
            <a:r>
              <a:rPr lang="sl-SI" dirty="0" smtClean="0"/>
              <a:t>/</a:t>
            </a:r>
            <a:r>
              <a:rPr lang="sl-SI" dirty="0" err="1" smtClean="0"/>
              <a:t>bright</a:t>
            </a:r>
            <a:r>
              <a:rPr lang="sl-SI" dirty="0" smtClean="0"/>
              <a:t> </a:t>
            </a:r>
            <a:r>
              <a:rPr lang="sl-SI" dirty="0" err="1" smtClean="0"/>
              <a:t>brown</a:t>
            </a:r>
            <a:r>
              <a:rPr lang="sl-SI" dirty="0" smtClean="0"/>
              <a:t>, temno modra: </a:t>
            </a:r>
            <a:r>
              <a:rPr lang="sl-SI" dirty="0" err="1" smtClean="0"/>
              <a:t>dark</a:t>
            </a:r>
            <a:r>
              <a:rPr lang="sl-SI" dirty="0" smtClean="0"/>
              <a:t> </a:t>
            </a:r>
            <a:r>
              <a:rPr lang="sl-SI" dirty="0" err="1" smtClean="0"/>
              <a:t>blue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52683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Unite</a:t>
            </a:r>
            <a:r>
              <a:rPr lang="sl-SI" dirty="0" smtClean="0"/>
              <a:t> 1: </a:t>
            </a:r>
            <a:r>
              <a:rPr lang="sl-SI" b="1" dirty="0" smtClean="0">
                <a:solidFill>
                  <a:srgbClr val="0070C0"/>
                </a:solidFill>
              </a:rPr>
              <a:t>At </a:t>
            </a:r>
            <a:r>
              <a:rPr lang="sl-SI" b="1" dirty="0" err="1" smtClean="0">
                <a:solidFill>
                  <a:srgbClr val="0070C0"/>
                </a:solidFill>
              </a:rPr>
              <a:t>the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circus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4000" dirty="0" smtClean="0"/>
              <a:t>SB, 8-20, AB, </a:t>
            </a:r>
            <a:r>
              <a:rPr lang="sl-SI" sz="4000" dirty="0" smtClean="0"/>
              <a:t>6-16</a:t>
            </a: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remembers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the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magic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words</a:t>
            </a:r>
            <a:r>
              <a:rPr lang="sl-SI" sz="2700" dirty="0" smtClean="0">
                <a:solidFill>
                  <a:srgbClr val="FF0000"/>
                </a:solidFill>
              </a:rPr>
              <a:t>: </a:t>
            </a:r>
            <a:r>
              <a:rPr lang="sl-SI" sz="2700" dirty="0" err="1" smtClean="0">
                <a:solidFill>
                  <a:srgbClr val="FF0000"/>
                </a:solidFill>
              </a:rPr>
              <a:t>Please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and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thank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you</a:t>
            </a:r>
            <a:r>
              <a:rPr lang="sl-SI" sz="2700" dirty="0" smtClean="0">
                <a:solidFill>
                  <a:srgbClr val="FF0000"/>
                </a:solidFill>
              </a:rPr>
              <a:t>!</a:t>
            </a:r>
            <a:endParaRPr lang="sl-SI" sz="27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25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down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  <a:endParaRPr lang="sl-SI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l-SI" dirty="0" err="1" smtClean="0"/>
              <a:t>Has</a:t>
            </a:r>
            <a:r>
              <a:rPr lang="sl-SI" dirty="0" smtClean="0"/>
              <a:t> </a:t>
            </a:r>
            <a:r>
              <a:rPr lang="sl-SI" dirty="0" err="1" smtClean="0"/>
              <a:t>she</a:t>
            </a:r>
            <a:r>
              <a:rPr lang="sl-SI" dirty="0" smtClean="0"/>
              <a:t>/he </a:t>
            </a:r>
            <a:r>
              <a:rPr lang="sl-SI" dirty="0" err="1" smtClean="0"/>
              <a:t>got</a:t>
            </a:r>
            <a:r>
              <a:rPr lang="sl-SI" dirty="0" smtClean="0"/>
              <a:t> blond </a:t>
            </a:r>
            <a:r>
              <a:rPr lang="sl-SI" dirty="0" err="1" smtClean="0"/>
              <a:t>hair</a:t>
            </a:r>
            <a:r>
              <a:rPr lang="sl-SI" dirty="0" smtClean="0"/>
              <a:t>?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she</a:t>
            </a:r>
            <a:r>
              <a:rPr lang="sl-SI" dirty="0" smtClean="0"/>
              <a:t>/he </a:t>
            </a:r>
            <a:r>
              <a:rPr lang="sl-SI" dirty="0" err="1" smtClean="0"/>
              <a:t>has</a:t>
            </a:r>
            <a:r>
              <a:rPr lang="sl-SI" dirty="0" smtClean="0"/>
              <a:t>. / No, </a:t>
            </a:r>
            <a:r>
              <a:rPr lang="sl-SI" dirty="0" err="1" smtClean="0"/>
              <a:t>she</a:t>
            </a:r>
            <a:r>
              <a:rPr lang="sl-SI" dirty="0" smtClean="0"/>
              <a:t>/he </a:t>
            </a:r>
            <a:r>
              <a:rPr lang="sl-SI" dirty="0" err="1" smtClean="0"/>
              <a:t>hasn‘t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/>
              <a:t>c</a:t>
            </a:r>
            <a:r>
              <a:rPr lang="sl-SI" dirty="0" err="1" smtClean="0"/>
              <a:t>urly</a:t>
            </a:r>
            <a:r>
              <a:rPr lang="sl-SI" dirty="0" smtClean="0"/>
              <a:t> </a:t>
            </a:r>
            <a:r>
              <a:rPr lang="sl-SI" dirty="0" err="1" smtClean="0"/>
              <a:t>hair</a:t>
            </a:r>
            <a:r>
              <a:rPr lang="sl-SI" dirty="0" smtClean="0"/>
              <a:t>________________, </a:t>
            </a:r>
            <a:r>
              <a:rPr lang="sl-SI" dirty="0" err="1" smtClean="0"/>
              <a:t>wavy</a:t>
            </a:r>
            <a:r>
              <a:rPr lang="sl-SI" dirty="0" smtClean="0"/>
              <a:t> </a:t>
            </a:r>
            <a:r>
              <a:rPr lang="sl-SI" dirty="0" err="1" smtClean="0"/>
              <a:t>hair</a:t>
            </a:r>
            <a:r>
              <a:rPr lang="sl-SI" dirty="0" smtClean="0"/>
              <a:t>___________________,</a:t>
            </a:r>
          </a:p>
          <a:p>
            <a:pPr>
              <a:buFontTx/>
              <a:buChar char="-"/>
            </a:pPr>
            <a:r>
              <a:rPr lang="sl-SI" dirty="0" err="1" smtClean="0"/>
              <a:t>straight</a:t>
            </a:r>
            <a:r>
              <a:rPr lang="sl-SI" dirty="0" smtClean="0"/>
              <a:t> </a:t>
            </a:r>
            <a:r>
              <a:rPr lang="sl-SI" dirty="0" err="1" smtClean="0"/>
              <a:t>hair</a:t>
            </a:r>
            <a:r>
              <a:rPr lang="sl-SI" dirty="0" smtClean="0"/>
              <a:t>_______________, blond </a:t>
            </a:r>
            <a:r>
              <a:rPr lang="sl-SI" dirty="0" err="1" smtClean="0"/>
              <a:t>hair</a:t>
            </a:r>
            <a:r>
              <a:rPr lang="sl-SI" dirty="0" smtClean="0"/>
              <a:t>_________________,</a:t>
            </a:r>
          </a:p>
          <a:p>
            <a:pPr>
              <a:buFontTx/>
              <a:buChar char="-"/>
            </a:pPr>
            <a:r>
              <a:rPr lang="sl-SI" dirty="0" err="1" smtClean="0"/>
              <a:t>glasses</a:t>
            </a:r>
            <a:r>
              <a:rPr lang="sl-SI" dirty="0" smtClean="0"/>
              <a:t>_____________, </a:t>
            </a:r>
            <a:r>
              <a:rPr lang="sl-SI" dirty="0" smtClean="0"/>
              <a:t>a </a:t>
            </a:r>
            <a:r>
              <a:rPr lang="sl-SI" dirty="0" err="1" smtClean="0"/>
              <a:t>ponytail</a:t>
            </a:r>
            <a:r>
              <a:rPr lang="sl-SI" dirty="0" smtClean="0"/>
              <a:t>______________, </a:t>
            </a:r>
            <a:r>
              <a:rPr lang="sl-SI" dirty="0" smtClean="0"/>
              <a:t>a </a:t>
            </a:r>
            <a:r>
              <a:rPr lang="sl-SI" dirty="0" err="1" smtClean="0"/>
              <a:t>beard</a:t>
            </a:r>
            <a:r>
              <a:rPr lang="sl-SI" dirty="0" smtClean="0"/>
              <a:t>_________,</a:t>
            </a:r>
          </a:p>
          <a:p>
            <a:pPr>
              <a:buFontTx/>
              <a:buChar char="-"/>
            </a:pPr>
            <a:r>
              <a:rPr lang="sl-SI" dirty="0" smtClean="0"/>
              <a:t>a </a:t>
            </a:r>
            <a:r>
              <a:rPr lang="sl-SI" dirty="0" err="1" smtClean="0"/>
              <a:t>moustache</a:t>
            </a:r>
            <a:r>
              <a:rPr lang="sl-SI" dirty="0" smtClean="0"/>
              <a:t>_____________, </a:t>
            </a:r>
            <a:r>
              <a:rPr lang="sl-SI" dirty="0" err="1" smtClean="0"/>
              <a:t>tall</a:t>
            </a:r>
            <a:r>
              <a:rPr lang="sl-SI" dirty="0" smtClean="0"/>
              <a:t>_________, </a:t>
            </a:r>
            <a:r>
              <a:rPr lang="sl-SI" dirty="0" err="1" smtClean="0"/>
              <a:t>short</a:t>
            </a:r>
            <a:r>
              <a:rPr lang="sl-SI" dirty="0" smtClean="0"/>
              <a:t>__________,</a:t>
            </a:r>
          </a:p>
          <a:p>
            <a:pPr>
              <a:buFontTx/>
              <a:buChar char="-"/>
            </a:pPr>
            <a:r>
              <a:rPr lang="sl-SI" dirty="0" err="1"/>
              <a:t>s</a:t>
            </a:r>
            <a:r>
              <a:rPr lang="sl-SI" dirty="0" err="1" smtClean="0"/>
              <a:t>trong</a:t>
            </a:r>
            <a:r>
              <a:rPr lang="sl-SI" dirty="0" smtClean="0"/>
              <a:t>_________, </a:t>
            </a:r>
            <a:r>
              <a:rPr lang="sl-SI" dirty="0" err="1" smtClean="0"/>
              <a:t>thin</a:t>
            </a:r>
            <a:r>
              <a:rPr lang="sl-SI" dirty="0" smtClean="0"/>
              <a:t>______, </a:t>
            </a:r>
            <a:r>
              <a:rPr lang="sl-SI" dirty="0" err="1" smtClean="0"/>
              <a:t>old</a:t>
            </a:r>
            <a:r>
              <a:rPr lang="sl-SI" dirty="0" smtClean="0"/>
              <a:t>_______, </a:t>
            </a:r>
            <a:r>
              <a:rPr lang="sl-SI" dirty="0" err="1" smtClean="0"/>
              <a:t>young</a:t>
            </a:r>
            <a:r>
              <a:rPr lang="sl-SI" dirty="0" smtClean="0"/>
              <a:t>_________,</a:t>
            </a:r>
          </a:p>
          <a:p>
            <a:pPr>
              <a:buFontTx/>
              <a:buChar char="-"/>
            </a:pPr>
            <a:r>
              <a:rPr lang="sl-SI" dirty="0" smtClean="0"/>
              <a:t>a male</a:t>
            </a:r>
            <a:r>
              <a:rPr lang="sl-SI" dirty="0" smtClean="0"/>
              <a:t>_________, </a:t>
            </a:r>
            <a:r>
              <a:rPr lang="sl-SI" dirty="0" smtClean="0"/>
              <a:t>a </a:t>
            </a:r>
            <a:r>
              <a:rPr lang="sl-SI" dirty="0" err="1" smtClean="0"/>
              <a:t>female</a:t>
            </a:r>
            <a:r>
              <a:rPr lang="sl-SI" dirty="0" smtClean="0"/>
              <a:t>_________, </a:t>
            </a:r>
            <a:r>
              <a:rPr lang="sl-SI" dirty="0" smtClean="0"/>
              <a:t>a man</a:t>
            </a:r>
            <a:r>
              <a:rPr lang="sl-SI" dirty="0" smtClean="0"/>
              <a:t>________, men_________,</a:t>
            </a:r>
          </a:p>
          <a:p>
            <a:pPr>
              <a:buFontTx/>
              <a:buChar char="-"/>
            </a:pPr>
            <a:r>
              <a:rPr lang="sl-SI" dirty="0" smtClean="0"/>
              <a:t>a </a:t>
            </a:r>
            <a:r>
              <a:rPr lang="sl-SI" dirty="0" err="1" smtClean="0"/>
              <a:t>woman</a:t>
            </a:r>
            <a:r>
              <a:rPr lang="sl-SI" dirty="0" smtClean="0"/>
              <a:t>_________, </a:t>
            </a:r>
            <a:r>
              <a:rPr lang="sl-SI" dirty="0" err="1" smtClean="0"/>
              <a:t>women</a:t>
            </a:r>
            <a:r>
              <a:rPr lang="sl-SI" dirty="0" smtClean="0"/>
              <a:t>_________, </a:t>
            </a:r>
            <a:r>
              <a:rPr lang="sl-SI" dirty="0" err="1" smtClean="0"/>
              <a:t>her</a:t>
            </a:r>
            <a:r>
              <a:rPr lang="sl-SI" dirty="0" smtClean="0"/>
              <a:t>_______, his________,</a:t>
            </a:r>
          </a:p>
          <a:p>
            <a:pPr>
              <a:buFontTx/>
              <a:buChar char="-"/>
            </a:pPr>
            <a:r>
              <a:rPr lang="sl-SI" dirty="0" err="1" smtClean="0"/>
              <a:t>Here</a:t>
            </a:r>
            <a:r>
              <a:rPr lang="sl-SI" dirty="0" smtClean="0"/>
              <a:t>_______, </a:t>
            </a:r>
            <a:r>
              <a:rPr lang="sl-SI" dirty="0" err="1" smtClean="0"/>
              <a:t>there</a:t>
            </a:r>
            <a:r>
              <a:rPr lang="sl-SI" dirty="0" smtClean="0"/>
              <a:t>__________, </a:t>
            </a:r>
            <a:r>
              <a:rPr lang="sl-SI" dirty="0" err="1" smtClean="0"/>
              <a:t>magic</a:t>
            </a:r>
            <a:r>
              <a:rPr lang="sl-SI" dirty="0" smtClean="0"/>
              <a:t>________ a </a:t>
            </a:r>
            <a:r>
              <a:rPr lang="sl-SI" dirty="0" err="1" smtClean="0"/>
              <a:t>magician</a:t>
            </a:r>
            <a:r>
              <a:rPr lang="sl-SI" dirty="0" smtClean="0"/>
              <a:t>_________.</a:t>
            </a:r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86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err="1" smtClean="0"/>
              <a:t>Unit</a:t>
            </a:r>
            <a:r>
              <a:rPr lang="sl-SI" dirty="0" smtClean="0"/>
              <a:t> </a:t>
            </a:r>
            <a:r>
              <a:rPr lang="sl-SI" dirty="0" smtClean="0"/>
              <a:t>2</a:t>
            </a:r>
            <a:r>
              <a:rPr lang="sl-SI" dirty="0" smtClean="0"/>
              <a:t>: </a:t>
            </a:r>
            <a:r>
              <a:rPr lang="sl-SI" b="1" dirty="0" smtClean="0">
                <a:solidFill>
                  <a:srgbClr val="0070C0"/>
                </a:solidFill>
              </a:rPr>
              <a:t>At home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600" dirty="0" smtClean="0"/>
              <a:t>SB, 20-32, AB, 16-26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is </a:t>
            </a:r>
            <a:r>
              <a:rPr lang="sl-SI" sz="2700" dirty="0" err="1" smtClean="0">
                <a:solidFill>
                  <a:srgbClr val="FF0000"/>
                </a:solidFill>
              </a:rPr>
              <a:t>healthy</a:t>
            </a:r>
            <a:r>
              <a:rPr lang="sl-SI" sz="2700" dirty="0" smtClean="0">
                <a:solidFill>
                  <a:srgbClr val="FF0000"/>
                </a:solidFill>
              </a:rPr>
              <a:t>. </a:t>
            </a:r>
            <a:r>
              <a:rPr lang="sl-SI" sz="2700" dirty="0" err="1" smtClean="0">
                <a:solidFill>
                  <a:srgbClr val="FF0000"/>
                </a:solidFill>
              </a:rPr>
              <a:t>Drink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water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every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day</a:t>
            </a:r>
            <a:r>
              <a:rPr lang="sl-SI" sz="2700" dirty="0" smtClean="0">
                <a:solidFill>
                  <a:srgbClr val="FF0000"/>
                </a:solidFill>
              </a:rPr>
              <a:t>!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820"/>
          </a:xfrm>
        </p:spPr>
        <p:txBody>
          <a:bodyPr/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down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the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sentences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/>
              <a:t>* </a:t>
            </a:r>
            <a:r>
              <a:rPr lang="sl-SI" dirty="0" err="1" smtClean="0"/>
              <a:t>What</a:t>
            </a:r>
            <a:r>
              <a:rPr lang="sl-SI" dirty="0" smtClean="0"/>
              <a:t> he/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doing</a:t>
            </a:r>
            <a:r>
              <a:rPr lang="sl-SI" dirty="0" smtClean="0"/>
              <a:t>? </a:t>
            </a:r>
            <a:r>
              <a:rPr lang="sl-SI" dirty="0" err="1" smtClean="0"/>
              <a:t>He‘s</a:t>
            </a:r>
            <a:r>
              <a:rPr lang="sl-SI" dirty="0" smtClean="0"/>
              <a:t>/</a:t>
            </a:r>
            <a:r>
              <a:rPr lang="sl-SI" dirty="0" err="1" smtClean="0"/>
              <a:t>She‘s</a:t>
            </a:r>
            <a:r>
              <a:rPr lang="sl-SI" dirty="0" smtClean="0"/>
              <a:t> </a:t>
            </a:r>
            <a:r>
              <a:rPr lang="sl-SI" dirty="0" err="1" smtClean="0"/>
              <a:t>reading</a:t>
            </a:r>
            <a:r>
              <a:rPr lang="sl-SI" dirty="0" smtClean="0"/>
              <a:t> a </a:t>
            </a:r>
            <a:r>
              <a:rPr lang="sl-SI" dirty="0" err="1" smtClean="0"/>
              <a:t>book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* </a:t>
            </a:r>
            <a:r>
              <a:rPr lang="sl-SI" dirty="0" err="1" smtClean="0"/>
              <a:t>He‘s</a:t>
            </a:r>
            <a:r>
              <a:rPr lang="sl-SI" dirty="0" smtClean="0"/>
              <a:t> </a:t>
            </a:r>
            <a:r>
              <a:rPr lang="sl-SI" dirty="0" err="1" smtClean="0"/>
              <a:t>reading</a:t>
            </a:r>
            <a:r>
              <a:rPr lang="sl-SI" dirty="0" smtClean="0"/>
              <a:t> </a:t>
            </a:r>
            <a:r>
              <a:rPr lang="sl-SI" dirty="0" err="1" smtClean="0"/>
              <a:t>comics</a:t>
            </a:r>
            <a:r>
              <a:rPr lang="sl-SI" dirty="0" smtClean="0"/>
              <a:t>, , </a:t>
            </a:r>
            <a:r>
              <a:rPr lang="sl-SI" dirty="0" err="1" smtClean="0"/>
              <a:t>eating</a:t>
            </a:r>
            <a:r>
              <a:rPr lang="sl-SI" dirty="0" smtClean="0"/>
              <a:t> </a:t>
            </a:r>
            <a:r>
              <a:rPr lang="sl-SI" dirty="0" err="1" smtClean="0"/>
              <a:t>biscuits</a:t>
            </a:r>
            <a:r>
              <a:rPr lang="sl-SI" dirty="0" smtClean="0"/>
              <a:t>, </a:t>
            </a:r>
            <a:r>
              <a:rPr lang="sl-SI" dirty="0" err="1" smtClean="0"/>
              <a:t>watching</a:t>
            </a:r>
            <a:r>
              <a:rPr lang="sl-SI" dirty="0" smtClean="0"/>
              <a:t> TV, </a:t>
            </a:r>
            <a:r>
              <a:rPr lang="sl-SI" dirty="0" err="1" smtClean="0"/>
              <a:t>listening</a:t>
            </a:r>
            <a:r>
              <a:rPr lang="sl-SI" dirty="0" smtClean="0"/>
              <a:t> to </a:t>
            </a:r>
            <a:r>
              <a:rPr lang="sl-SI" dirty="0" err="1" smtClean="0"/>
              <a:t>music</a:t>
            </a:r>
            <a:r>
              <a:rPr lang="sl-SI" dirty="0" smtClean="0"/>
              <a:t>, </a:t>
            </a:r>
            <a:r>
              <a:rPr lang="sl-SI" dirty="0" err="1" smtClean="0"/>
              <a:t>drinking</a:t>
            </a:r>
            <a:r>
              <a:rPr lang="sl-SI" dirty="0" smtClean="0"/>
              <a:t> tea, </a:t>
            </a:r>
            <a:r>
              <a:rPr lang="sl-SI" dirty="0" err="1" smtClean="0"/>
              <a:t>washing</a:t>
            </a:r>
            <a:r>
              <a:rPr lang="sl-SI" dirty="0" smtClean="0"/>
              <a:t> up, </a:t>
            </a:r>
            <a:r>
              <a:rPr lang="sl-SI" dirty="0" err="1" smtClean="0"/>
              <a:t>tidying</a:t>
            </a:r>
            <a:r>
              <a:rPr lang="sl-SI" dirty="0" smtClean="0"/>
              <a:t> his </a:t>
            </a:r>
            <a:r>
              <a:rPr lang="sl-SI" dirty="0" err="1" smtClean="0"/>
              <a:t>bedroom</a:t>
            </a:r>
            <a:r>
              <a:rPr lang="sl-SI" dirty="0" smtClean="0"/>
              <a:t>, </a:t>
            </a:r>
            <a:r>
              <a:rPr lang="sl-SI" dirty="0" err="1" smtClean="0"/>
              <a:t>talking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phone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Who‘s</a:t>
            </a:r>
            <a:r>
              <a:rPr lang="sl-SI" dirty="0" smtClean="0"/>
              <a:t> </a:t>
            </a:r>
            <a:r>
              <a:rPr lang="sl-SI" dirty="0" err="1" smtClean="0"/>
              <a:t>talking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phone</a:t>
            </a:r>
            <a:r>
              <a:rPr lang="sl-SI" dirty="0" smtClean="0"/>
              <a:t>?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cousin‘s</a:t>
            </a:r>
            <a:r>
              <a:rPr lang="sl-SI" dirty="0" smtClean="0"/>
              <a:t> </a:t>
            </a:r>
            <a:r>
              <a:rPr lang="sl-SI" dirty="0" err="1" smtClean="0"/>
              <a:t>talking</a:t>
            </a:r>
            <a:r>
              <a:rPr lang="sl-SI" dirty="0" smtClean="0"/>
              <a:t> 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phone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* </a:t>
            </a:r>
            <a:r>
              <a:rPr lang="sl-SI" dirty="0" err="1" smtClean="0"/>
              <a:t>Who‘s</a:t>
            </a:r>
            <a:r>
              <a:rPr lang="sl-SI" dirty="0" smtClean="0"/>
              <a:t> at home?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family‘s</a:t>
            </a:r>
            <a:r>
              <a:rPr lang="sl-SI" dirty="0" smtClean="0"/>
              <a:t> at home:</a:t>
            </a:r>
          </a:p>
          <a:p>
            <a:r>
              <a:rPr lang="sl-SI" dirty="0"/>
              <a:t>a</a:t>
            </a:r>
            <a:r>
              <a:rPr lang="sl-SI" dirty="0" smtClean="0"/>
              <a:t> </a:t>
            </a:r>
            <a:r>
              <a:rPr lang="sl-SI" dirty="0" err="1" smtClean="0"/>
              <a:t>m</a:t>
            </a:r>
            <a:r>
              <a:rPr lang="sl-SI" dirty="0" err="1" smtClean="0"/>
              <a:t>um</a:t>
            </a:r>
            <a:r>
              <a:rPr lang="sl-SI" dirty="0" smtClean="0"/>
              <a:t>, a </a:t>
            </a:r>
            <a:r>
              <a:rPr lang="sl-SI" dirty="0" err="1" smtClean="0"/>
              <a:t>grandad</a:t>
            </a:r>
            <a:r>
              <a:rPr lang="sl-SI" dirty="0" smtClean="0"/>
              <a:t>, a </a:t>
            </a:r>
            <a:r>
              <a:rPr lang="sl-SI" dirty="0" err="1" smtClean="0"/>
              <a:t>granny</a:t>
            </a:r>
            <a:r>
              <a:rPr lang="sl-SI" dirty="0" smtClean="0"/>
              <a:t>,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auntie</a:t>
            </a:r>
            <a:r>
              <a:rPr lang="sl-SI" dirty="0" smtClean="0"/>
              <a:t>,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uncle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a </a:t>
            </a:r>
            <a:r>
              <a:rPr lang="sl-SI" dirty="0" err="1" smtClean="0"/>
              <a:t>cousin</a:t>
            </a:r>
            <a:r>
              <a:rPr lang="sl-SI" dirty="0" smtClean="0"/>
              <a:t>, a </a:t>
            </a:r>
            <a:r>
              <a:rPr lang="sl-SI" dirty="0" err="1" smtClean="0"/>
              <a:t>brother</a:t>
            </a:r>
            <a:r>
              <a:rPr lang="sl-SI" dirty="0" smtClean="0"/>
              <a:t>, a </a:t>
            </a:r>
            <a:r>
              <a:rPr lang="sl-SI" dirty="0" err="1" smtClean="0"/>
              <a:t>sister</a:t>
            </a:r>
            <a:r>
              <a:rPr lang="sl-SI" dirty="0" smtClean="0"/>
              <a:t>.</a:t>
            </a:r>
          </a:p>
          <a:p>
            <a:r>
              <a:rPr lang="sl-SI" dirty="0"/>
              <a:t>i</a:t>
            </a:r>
            <a:r>
              <a:rPr lang="sl-SI" dirty="0" smtClean="0"/>
              <a:t>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bedroom</a:t>
            </a:r>
            <a:r>
              <a:rPr lang="sl-SI" dirty="0" smtClean="0"/>
              <a:t>,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kitchen</a:t>
            </a:r>
            <a:r>
              <a:rPr lang="sl-SI" dirty="0" smtClean="0"/>
              <a:t>,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living</a:t>
            </a:r>
            <a:r>
              <a:rPr lang="sl-SI" dirty="0" smtClean="0"/>
              <a:t> </a:t>
            </a:r>
            <a:r>
              <a:rPr lang="sl-SI" dirty="0" err="1" smtClean="0"/>
              <a:t>room</a:t>
            </a:r>
            <a:r>
              <a:rPr lang="sl-SI" dirty="0" smtClean="0"/>
              <a:t>,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bathroom</a:t>
            </a:r>
            <a:r>
              <a:rPr lang="sl-SI" dirty="0" smtClean="0"/>
              <a:t>.</a:t>
            </a:r>
          </a:p>
          <a:p>
            <a:r>
              <a:rPr lang="sl-SI" dirty="0" smtClean="0"/>
              <a:t>At </a:t>
            </a:r>
            <a:r>
              <a:rPr lang="sl-SI" dirty="0" err="1" smtClean="0"/>
              <a:t>the</a:t>
            </a:r>
            <a:r>
              <a:rPr lang="sl-SI" dirty="0" smtClean="0"/>
              <a:t> weekend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family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I go on </a:t>
            </a:r>
            <a:r>
              <a:rPr lang="sl-SI" dirty="0" err="1" smtClean="0"/>
              <a:t>picnics</a:t>
            </a:r>
            <a:r>
              <a:rPr lang="sl-SI" dirty="0" smtClean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177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Unit</a:t>
            </a:r>
            <a:r>
              <a:rPr lang="sl-SI" dirty="0" smtClean="0"/>
              <a:t> 3: </a:t>
            </a:r>
            <a:r>
              <a:rPr lang="sl-SI" b="1" dirty="0" smtClean="0">
                <a:solidFill>
                  <a:srgbClr val="0070C0"/>
                </a:solidFill>
              </a:rPr>
              <a:t>In </a:t>
            </a:r>
            <a:r>
              <a:rPr lang="sl-SI" b="1" dirty="0" err="1" smtClean="0">
                <a:solidFill>
                  <a:srgbClr val="0070C0"/>
                </a:solidFill>
              </a:rPr>
              <a:t>the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town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100" dirty="0" smtClean="0"/>
              <a:t>SB, 32-44, AB, 26-36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is </a:t>
            </a:r>
            <a:r>
              <a:rPr lang="sl-SI" sz="2700" dirty="0" err="1" smtClean="0">
                <a:solidFill>
                  <a:srgbClr val="FF0000"/>
                </a:solidFill>
              </a:rPr>
              <a:t>safe</a:t>
            </a:r>
            <a:r>
              <a:rPr lang="sl-SI" sz="2700" dirty="0" smtClean="0">
                <a:solidFill>
                  <a:srgbClr val="FF0000"/>
                </a:solidFill>
              </a:rPr>
              <a:t>. Stop, </a:t>
            </a:r>
            <a:r>
              <a:rPr lang="sl-SI" sz="2700" dirty="0" err="1" smtClean="0">
                <a:solidFill>
                  <a:srgbClr val="FF0000"/>
                </a:solidFill>
              </a:rPr>
              <a:t>look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and</a:t>
            </a:r>
            <a:r>
              <a:rPr lang="sl-SI" sz="2700" dirty="0" smtClean="0">
                <a:solidFill>
                  <a:srgbClr val="FF0000"/>
                </a:solidFill>
              </a:rPr>
              <a:t> listen </a:t>
            </a:r>
            <a:r>
              <a:rPr lang="sl-SI" sz="2700" dirty="0" err="1" smtClean="0">
                <a:solidFill>
                  <a:srgbClr val="FF0000"/>
                </a:solidFill>
              </a:rPr>
              <a:t>before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you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cross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the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road</a:t>
            </a:r>
            <a:r>
              <a:rPr lang="sl-SI" sz="2700" dirty="0" smtClean="0">
                <a:solidFill>
                  <a:srgbClr val="FF0000"/>
                </a:solidFill>
              </a:rPr>
              <a:t>!</a:t>
            </a:r>
            <a:endParaRPr lang="sl-SI" sz="27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r>
              <a:rPr lang="sl-SI" dirty="0" smtClean="0"/>
              <a:t>Is </a:t>
            </a:r>
            <a:r>
              <a:rPr lang="sl-SI" dirty="0" err="1" smtClean="0"/>
              <a:t>there</a:t>
            </a:r>
            <a:r>
              <a:rPr lang="sl-SI" dirty="0" smtClean="0"/>
              <a:t> a </a:t>
            </a:r>
            <a:r>
              <a:rPr lang="sl-SI" dirty="0" err="1" smtClean="0"/>
              <a:t>shop</a:t>
            </a:r>
            <a:r>
              <a:rPr lang="sl-SI" dirty="0" smtClean="0"/>
              <a:t>?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there</a:t>
            </a:r>
            <a:r>
              <a:rPr lang="sl-SI" dirty="0" smtClean="0"/>
              <a:t> is. / No, </a:t>
            </a: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isn‘t</a:t>
            </a:r>
            <a:r>
              <a:rPr lang="sl-SI" dirty="0" smtClean="0"/>
              <a:t>.</a:t>
            </a:r>
          </a:p>
          <a:p>
            <a:r>
              <a:rPr lang="sl-SI" dirty="0" smtClean="0"/>
              <a:t>A park, a </a:t>
            </a:r>
            <a:r>
              <a:rPr lang="sl-SI" dirty="0" err="1" smtClean="0"/>
              <a:t>station</a:t>
            </a:r>
            <a:r>
              <a:rPr lang="sl-SI" dirty="0" smtClean="0"/>
              <a:t>, a hospital, a </a:t>
            </a:r>
            <a:r>
              <a:rPr lang="sl-SI" dirty="0" err="1" smtClean="0"/>
              <a:t>school</a:t>
            </a:r>
            <a:r>
              <a:rPr lang="sl-SI" dirty="0" smtClean="0"/>
              <a:t>, a bridge, a bank, a </a:t>
            </a:r>
            <a:r>
              <a:rPr lang="sl-SI" dirty="0" err="1" smtClean="0"/>
              <a:t>restaurant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a </a:t>
            </a:r>
            <a:r>
              <a:rPr lang="sl-SI" dirty="0" err="1" smtClean="0"/>
              <a:t>shop</a:t>
            </a:r>
            <a:r>
              <a:rPr lang="sl-SI" dirty="0" smtClean="0"/>
              <a:t>, a </a:t>
            </a:r>
            <a:r>
              <a:rPr lang="sl-SI" dirty="0" err="1" smtClean="0"/>
              <a:t>butcher</a:t>
            </a:r>
            <a:r>
              <a:rPr lang="sl-SI" dirty="0" smtClean="0"/>
              <a:t>, a </a:t>
            </a:r>
            <a:r>
              <a:rPr lang="sl-SI" dirty="0" err="1" smtClean="0"/>
              <a:t>library</a:t>
            </a:r>
            <a:r>
              <a:rPr lang="sl-SI" dirty="0" smtClean="0"/>
              <a:t>, a </a:t>
            </a:r>
            <a:r>
              <a:rPr lang="sl-SI" dirty="0" err="1" smtClean="0"/>
              <a:t>church</a:t>
            </a:r>
            <a:r>
              <a:rPr lang="sl-SI" dirty="0" smtClean="0"/>
              <a:t>.</a:t>
            </a:r>
          </a:p>
          <a:p>
            <a:r>
              <a:rPr lang="sl-SI" dirty="0" smtClean="0"/>
              <a:t>Is </a:t>
            </a:r>
            <a:r>
              <a:rPr lang="sl-SI" dirty="0" err="1" smtClean="0"/>
              <a:t>there</a:t>
            </a:r>
            <a:r>
              <a:rPr lang="sl-SI" dirty="0" smtClean="0"/>
              <a:t> a bank in </a:t>
            </a: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town</a:t>
            </a:r>
            <a:r>
              <a:rPr lang="sl-SI" dirty="0" smtClean="0"/>
              <a:t>?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there</a:t>
            </a:r>
            <a:r>
              <a:rPr lang="sl-SI" dirty="0" smtClean="0"/>
              <a:t> is.</a:t>
            </a:r>
          </a:p>
          <a:p>
            <a:r>
              <a:rPr lang="sl-SI" dirty="0" smtClean="0"/>
              <a:t>Is </a:t>
            </a:r>
            <a:r>
              <a:rPr lang="sl-SI" dirty="0" err="1" smtClean="0"/>
              <a:t>there</a:t>
            </a:r>
            <a:r>
              <a:rPr lang="sl-SI" dirty="0" smtClean="0"/>
              <a:t> a </a:t>
            </a:r>
            <a:r>
              <a:rPr lang="sl-SI" dirty="0" err="1" smtClean="0"/>
              <a:t>train</a:t>
            </a:r>
            <a:r>
              <a:rPr lang="sl-SI" dirty="0" smtClean="0"/>
              <a:t> </a:t>
            </a:r>
            <a:r>
              <a:rPr lang="sl-SI" dirty="0" err="1" smtClean="0"/>
              <a:t>station</a:t>
            </a:r>
            <a:r>
              <a:rPr lang="sl-SI" dirty="0" smtClean="0"/>
              <a:t>? No, </a:t>
            </a: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isn‘t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I‘m</a:t>
            </a:r>
            <a:r>
              <a:rPr lang="sl-SI" dirty="0" smtClean="0"/>
              <a:t> </a:t>
            </a:r>
            <a:r>
              <a:rPr lang="sl-SI" dirty="0" err="1" smtClean="0"/>
              <a:t>looking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cowboy</a:t>
            </a:r>
            <a:r>
              <a:rPr lang="sl-SI" dirty="0" smtClean="0"/>
              <a:t> </a:t>
            </a:r>
            <a:r>
              <a:rPr lang="sl-SI" dirty="0" err="1" smtClean="0"/>
              <a:t>horse</a:t>
            </a:r>
            <a:r>
              <a:rPr lang="sl-SI" dirty="0" smtClean="0"/>
              <a:t>! Is it </a:t>
            </a:r>
            <a:r>
              <a:rPr lang="sl-SI" dirty="0" err="1" smtClean="0"/>
              <a:t>opposite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stable</a:t>
            </a:r>
            <a:r>
              <a:rPr lang="sl-SI" dirty="0" smtClean="0"/>
              <a:t>? </a:t>
            </a:r>
          </a:p>
          <a:p>
            <a:r>
              <a:rPr lang="sl-SI" dirty="0" smtClean="0"/>
              <a:t>Is it in front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station</a:t>
            </a:r>
            <a:r>
              <a:rPr lang="sl-SI" dirty="0" smtClean="0"/>
              <a:t>? Is it </a:t>
            </a:r>
            <a:r>
              <a:rPr lang="sl-SI" dirty="0" err="1" smtClean="0"/>
              <a:t>under</a:t>
            </a:r>
            <a:r>
              <a:rPr lang="sl-SI" dirty="0" smtClean="0"/>
              <a:t> a table? </a:t>
            </a:r>
          </a:p>
          <a:p>
            <a:r>
              <a:rPr lang="sl-SI" dirty="0" smtClean="0"/>
              <a:t>Is it </a:t>
            </a:r>
            <a:r>
              <a:rPr lang="sl-SI" dirty="0" err="1" smtClean="0"/>
              <a:t>between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bridge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shop</a:t>
            </a:r>
            <a:r>
              <a:rPr lang="sl-SI" dirty="0" smtClean="0"/>
              <a:t>? No, </a:t>
            </a:r>
            <a:r>
              <a:rPr lang="sl-SI" dirty="0" err="1" smtClean="0"/>
              <a:t>it‘s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pool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152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Unit</a:t>
            </a:r>
            <a:r>
              <a:rPr lang="sl-SI" dirty="0" smtClean="0"/>
              <a:t> 4: </a:t>
            </a:r>
            <a:r>
              <a:rPr lang="sl-SI" b="1" dirty="0" smtClean="0">
                <a:solidFill>
                  <a:srgbClr val="0070C0"/>
                </a:solidFill>
              </a:rPr>
              <a:t>At </a:t>
            </a:r>
            <a:r>
              <a:rPr lang="sl-SI" b="1" dirty="0" err="1" smtClean="0">
                <a:solidFill>
                  <a:srgbClr val="0070C0"/>
                </a:solidFill>
              </a:rPr>
              <a:t>the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youth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club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100" dirty="0" smtClean="0"/>
              <a:t>SB, 44-56, AB, 36-46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has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another</a:t>
            </a:r>
            <a:r>
              <a:rPr lang="sl-SI" sz="2700" dirty="0" smtClean="0">
                <a:solidFill>
                  <a:srgbClr val="FF0000"/>
                </a:solidFill>
              </a:rPr>
              <a:t> go. </a:t>
            </a:r>
            <a:r>
              <a:rPr lang="sl-SI" sz="2700" dirty="0" err="1" smtClean="0">
                <a:solidFill>
                  <a:srgbClr val="FF0000"/>
                </a:solidFill>
              </a:rPr>
              <a:t>It‘s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important</a:t>
            </a:r>
            <a:r>
              <a:rPr lang="sl-SI" sz="2700" dirty="0" smtClean="0">
                <a:solidFill>
                  <a:srgbClr val="FF0000"/>
                </a:solidFill>
              </a:rPr>
              <a:t> to </a:t>
            </a:r>
            <a:r>
              <a:rPr lang="sl-SI" sz="2700" dirty="0" err="1" smtClean="0">
                <a:solidFill>
                  <a:srgbClr val="FF0000"/>
                </a:solidFill>
              </a:rPr>
              <a:t>try</a:t>
            </a:r>
            <a:r>
              <a:rPr lang="sl-SI" sz="2700" dirty="0" smtClean="0">
                <a:solidFill>
                  <a:srgbClr val="FF0000"/>
                </a:solidFill>
              </a:rPr>
              <a:t>!</a:t>
            </a:r>
            <a:endParaRPr lang="sl-SI" sz="27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/>
              <a:t>- Do </a:t>
            </a:r>
            <a:r>
              <a:rPr lang="sl-SI" dirty="0" err="1" smtClean="0"/>
              <a:t>you</a:t>
            </a:r>
            <a:r>
              <a:rPr lang="sl-SI" dirty="0" smtClean="0"/>
              <a:t> like </a:t>
            </a:r>
            <a:r>
              <a:rPr lang="sl-SI" dirty="0" err="1" smtClean="0"/>
              <a:t>playing</a:t>
            </a:r>
            <a:r>
              <a:rPr lang="sl-SI" dirty="0" smtClean="0"/>
              <a:t> </a:t>
            </a:r>
            <a:r>
              <a:rPr lang="sl-SI" dirty="0" err="1" smtClean="0"/>
              <a:t>cards</a:t>
            </a:r>
            <a:r>
              <a:rPr lang="sl-SI" dirty="0" smtClean="0"/>
              <a:t>? </a:t>
            </a:r>
            <a:r>
              <a:rPr lang="sl-SI" dirty="0" err="1" smtClean="0"/>
              <a:t>Yes</a:t>
            </a:r>
            <a:r>
              <a:rPr lang="sl-SI" dirty="0" smtClean="0"/>
              <a:t>, I do. / No, I </a:t>
            </a:r>
            <a:r>
              <a:rPr lang="sl-SI" dirty="0" err="1" smtClean="0"/>
              <a:t>don‘t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/>
              <a:t>p</a:t>
            </a:r>
            <a:r>
              <a:rPr lang="sl-SI" dirty="0" err="1" smtClean="0"/>
              <a:t>laying</a:t>
            </a:r>
            <a:r>
              <a:rPr lang="sl-SI" dirty="0" smtClean="0"/>
              <a:t> </a:t>
            </a:r>
            <a:r>
              <a:rPr lang="sl-SI" dirty="0" err="1"/>
              <a:t>F</a:t>
            </a:r>
            <a:r>
              <a:rPr lang="sl-SI" dirty="0" err="1" smtClean="0"/>
              <a:t>risbee</a:t>
            </a:r>
            <a:r>
              <a:rPr lang="sl-SI" dirty="0" smtClean="0"/>
              <a:t>, </a:t>
            </a:r>
            <a:r>
              <a:rPr lang="sl-SI" dirty="0" err="1" smtClean="0"/>
              <a:t>playing</a:t>
            </a:r>
            <a:r>
              <a:rPr lang="sl-SI" dirty="0" smtClean="0"/>
              <a:t> </a:t>
            </a:r>
            <a:r>
              <a:rPr lang="sl-SI" dirty="0" err="1" smtClean="0"/>
              <a:t>board</a:t>
            </a:r>
            <a:r>
              <a:rPr lang="sl-SI" dirty="0" smtClean="0"/>
              <a:t> </a:t>
            </a:r>
            <a:r>
              <a:rPr lang="sl-SI" dirty="0" err="1" smtClean="0"/>
              <a:t>games</a:t>
            </a:r>
            <a:r>
              <a:rPr lang="sl-SI" dirty="0" smtClean="0"/>
              <a:t>, </a:t>
            </a:r>
            <a:r>
              <a:rPr lang="sl-SI" dirty="0" err="1" smtClean="0"/>
              <a:t>playing</a:t>
            </a:r>
            <a:r>
              <a:rPr lang="sl-SI" dirty="0" smtClean="0"/>
              <a:t> golf, </a:t>
            </a:r>
            <a:r>
              <a:rPr lang="sl-SI" dirty="0" err="1" smtClean="0"/>
              <a:t>taking</a:t>
            </a:r>
            <a:r>
              <a:rPr lang="sl-SI" dirty="0" smtClean="0"/>
              <a:t> </a:t>
            </a:r>
            <a:r>
              <a:rPr lang="sl-SI" dirty="0" err="1" smtClean="0"/>
              <a:t>photos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  </a:t>
            </a:r>
            <a:r>
              <a:rPr lang="sl-SI" dirty="0" err="1" smtClean="0"/>
              <a:t>doing</a:t>
            </a:r>
            <a:r>
              <a:rPr lang="sl-SI" dirty="0" smtClean="0"/>
              <a:t> </a:t>
            </a:r>
            <a:r>
              <a:rPr lang="sl-SI" dirty="0" err="1" smtClean="0"/>
              <a:t>exercises</a:t>
            </a:r>
            <a:r>
              <a:rPr lang="sl-SI" dirty="0" smtClean="0"/>
              <a:t>, </a:t>
            </a:r>
            <a:r>
              <a:rPr lang="sl-SI" dirty="0" err="1" smtClean="0"/>
              <a:t>skipping</a:t>
            </a:r>
            <a:r>
              <a:rPr lang="sl-SI" dirty="0" smtClean="0"/>
              <a:t>, </a:t>
            </a:r>
            <a:r>
              <a:rPr lang="sl-SI" dirty="0" err="1" smtClean="0"/>
              <a:t>playing</a:t>
            </a:r>
            <a:r>
              <a:rPr lang="sl-SI" dirty="0" smtClean="0"/>
              <a:t> </a:t>
            </a:r>
            <a:r>
              <a:rPr lang="sl-SI" dirty="0" err="1" smtClean="0"/>
              <a:t>cards</a:t>
            </a:r>
            <a:r>
              <a:rPr lang="sl-SI" dirty="0" smtClean="0"/>
              <a:t>, </a:t>
            </a:r>
            <a:r>
              <a:rPr lang="sl-SI" dirty="0" err="1" smtClean="0"/>
              <a:t>talking</a:t>
            </a:r>
            <a:r>
              <a:rPr lang="sl-SI" dirty="0" smtClean="0"/>
              <a:t> to </a:t>
            </a:r>
            <a:r>
              <a:rPr lang="sl-SI" dirty="0" err="1" smtClean="0"/>
              <a:t>friends</a:t>
            </a:r>
            <a:r>
              <a:rPr lang="sl-SI" dirty="0" smtClean="0"/>
              <a:t>…</a:t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Let‘s</a:t>
            </a:r>
            <a:r>
              <a:rPr lang="sl-SI" dirty="0" smtClean="0"/>
              <a:t> make 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house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cards</a:t>
            </a:r>
            <a:r>
              <a:rPr lang="sl-SI" dirty="0" smtClean="0"/>
              <a:t>. </a:t>
            </a: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isn‘t</a:t>
            </a:r>
            <a:r>
              <a:rPr lang="sl-SI" dirty="0" smtClean="0"/>
              <a:t> </a:t>
            </a:r>
            <a:r>
              <a:rPr lang="sl-SI" dirty="0" err="1" smtClean="0"/>
              <a:t>boring</a:t>
            </a:r>
            <a:r>
              <a:rPr lang="sl-SI" dirty="0" smtClean="0"/>
              <a:t>! </a:t>
            </a:r>
            <a:r>
              <a:rPr lang="sl-SI" dirty="0" err="1" smtClean="0"/>
              <a:t>It‘s</a:t>
            </a:r>
            <a:r>
              <a:rPr lang="sl-SI" dirty="0" smtClean="0"/>
              <a:t> </a:t>
            </a:r>
            <a:r>
              <a:rPr lang="sl-SI" dirty="0" err="1" smtClean="0"/>
              <a:t>fun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After</a:t>
            </a:r>
            <a:r>
              <a:rPr lang="sl-SI" dirty="0" smtClean="0"/>
              <a:t> a game… </a:t>
            </a:r>
            <a:r>
              <a:rPr lang="sl-SI" dirty="0" err="1" smtClean="0"/>
              <a:t>Suddenly</a:t>
            </a:r>
            <a:r>
              <a:rPr lang="sl-SI" dirty="0" smtClean="0"/>
              <a:t>… </a:t>
            </a:r>
            <a:r>
              <a:rPr lang="sl-SI" dirty="0" err="1" smtClean="0"/>
              <a:t>Five</a:t>
            </a:r>
            <a:r>
              <a:rPr lang="sl-SI" dirty="0" smtClean="0"/>
              <a:t> </a:t>
            </a:r>
            <a:r>
              <a:rPr lang="sl-SI" dirty="0" err="1" smtClean="0"/>
              <a:t>minutes</a:t>
            </a:r>
            <a:r>
              <a:rPr lang="sl-SI" dirty="0" smtClean="0"/>
              <a:t> </a:t>
            </a:r>
            <a:r>
              <a:rPr lang="sl-SI" dirty="0" err="1" smtClean="0"/>
              <a:t>later</a:t>
            </a:r>
            <a:r>
              <a:rPr lang="sl-SI" dirty="0" smtClean="0"/>
              <a:t>…</a:t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likes</a:t>
            </a:r>
            <a:r>
              <a:rPr lang="sl-SI" dirty="0" smtClean="0"/>
              <a:t> </a:t>
            </a:r>
            <a:r>
              <a:rPr lang="sl-SI" dirty="0" err="1" smtClean="0"/>
              <a:t>playing</a:t>
            </a:r>
            <a:r>
              <a:rPr lang="sl-SI" dirty="0" smtClean="0"/>
              <a:t>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-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morning</a:t>
            </a:r>
            <a:r>
              <a:rPr lang="sl-SI" dirty="0" smtClean="0"/>
              <a:t>,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afternoon</a:t>
            </a:r>
            <a:r>
              <a:rPr lang="sl-SI" dirty="0" smtClean="0"/>
              <a:t>,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evening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- at </a:t>
            </a:r>
            <a:r>
              <a:rPr lang="sl-SI" dirty="0" err="1" smtClean="0"/>
              <a:t>night</a:t>
            </a:r>
            <a:r>
              <a:rPr lang="sl-SI" dirty="0" smtClean="0"/>
              <a:t>, at </a:t>
            </a:r>
            <a:r>
              <a:rPr lang="sl-SI" dirty="0" err="1" smtClean="0"/>
              <a:t>midnight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She‘s</a:t>
            </a:r>
            <a:r>
              <a:rPr lang="sl-SI" dirty="0" smtClean="0"/>
              <a:t> </a:t>
            </a:r>
            <a:r>
              <a:rPr lang="sl-SI" dirty="0" err="1" smtClean="0"/>
              <a:t>Frisbee</a:t>
            </a:r>
            <a:r>
              <a:rPr lang="sl-SI" dirty="0" smtClean="0"/>
              <a:t> fan.</a:t>
            </a:r>
            <a:br>
              <a:rPr lang="sl-SI" dirty="0" smtClean="0"/>
            </a:br>
            <a:r>
              <a:rPr lang="sl-SI" dirty="0" smtClean="0"/>
              <a:t>- in </a:t>
            </a:r>
            <a:r>
              <a:rPr lang="sl-SI" dirty="0" err="1" smtClean="0"/>
              <a:t>spring</a:t>
            </a:r>
            <a:r>
              <a:rPr lang="sl-SI" dirty="0" smtClean="0"/>
              <a:t>, in </a:t>
            </a:r>
            <a:r>
              <a:rPr lang="sl-SI" dirty="0" err="1" smtClean="0"/>
              <a:t>summer</a:t>
            </a:r>
            <a:r>
              <a:rPr lang="sl-SI" dirty="0" smtClean="0"/>
              <a:t>, in </a:t>
            </a:r>
            <a:r>
              <a:rPr lang="sl-SI" dirty="0" err="1" smtClean="0"/>
              <a:t>autumn</a:t>
            </a:r>
            <a:r>
              <a:rPr lang="sl-SI" dirty="0" smtClean="0"/>
              <a:t>, in </a:t>
            </a:r>
            <a:r>
              <a:rPr lang="sl-SI" dirty="0" err="1" smtClean="0"/>
              <a:t>winter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Now</a:t>
            </a:r>
            <a:r>
              <a:rPr lang="sl-SI" dirty="0" smtClean="0"/>
              <a:t> </a:t>
            </a:r>
            <a:r>
              <a:rPr lang="sl-SI" dirty="0" err="1" smtClean="0"/>
              <a:t>Vineeta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I </a:t>
            </a:r>
            <a:r>
              <a:rPr lang="sl-SI" dirty="0" err="1" smtClean="0"/>
              <a:t>playing</a:t>
            </a:r>
            <a:r>
              <a:rPr lang="sl-SI" dirty="0" smtClean="0"/>
              <a:t> </a:t>
            </a:r>
            <a:r>
              <a:rPr lang="sl-SI" dirty="0" err="1" smtClean="0"/>
              <a:t>skittles</a:t>
            </a:r>
            <a:r>
              <a:rPr lang="sl-SI" dirty="0" smtClean="0"/>
              <a:t>. </a:t>
            </a:r>
            <a:r>
              <a:rPr lang="sl-SI" dirty="0" err="1" smtClean="0"/>
              <a:t>We‘ve</a:t>
            </a:r>
            <a:r>
              <a:rPr lang="sl-SI" dirty="0" smtClean="0"/>
              <a:t> </a:t>
            </a:r>
            <a:r>
              <a:rPr lang="sl-SI" dirty="0" err="1" smtClean="0"/>
              <a:t>got</a:t>
            </a:r>
            <a:r>
              <a:rPr lang="sl-SI" dirty="0" smtClean="0"/>
              <a:t> </a:t>
            </a:r>
            <a:r>
              <a:rPr lang="sl-SI" dirty="0" err="1" smtClean="0"/>
              <a:t>nine</a:t>
            </a:r>
            <a:r>
              <a:rPr lang="sl-SI" dirty="0" smtClean="0"/>
              <a:t> </a:t>
            </a:r>
            <a:r>
              <a:rPr lang="sl-SI" dirty="0" err="1" smtClean="0"/>
              <a:t>skittles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a </a:t>
            </a:r>
            <a:r>
              <a:rPr lang="sl-SI" dirty="0" err="1" smtClean="0"/>
              <a:t>green</a:t>
            </a:r>
            <a:r>
              <a:rPr lang="sl-SI" dirty="0" smtClean="0"/>
              <a:t> </a:t>
            </a:r>
            <a:r>
              <a:rPr lang="sl-SI" dirty="0" err="1" smtClean="0"/>
              <a:t>ball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48973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Unit</a:t>
            </a:r>
            <a:r>
              <a:rPr lang="sl-SI" dirty="0" smtClean="0"/>
              <a:t> 5: </a:t>
            </a:r>
            <a:r>
              <a:rPr lang="sl-SI" b="1" dirty="0" err="1" smtClean="0">
                <a:solidFill>
                  <a:srgbClr val="0070C0"/>
                </a:solidFill>
              </a:rPr>
              <a:t>My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day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100" dirty="0" smtClean="0"/>
              <a:t>SB, 56-68, AB, 46-56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thinks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about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safety</a:t>
            </a:r>
            <a:r>
              <a:rPr lang="sl-SI" sz="2700" dirty="0" smtClean="0">
                <a:solidFill>
                  <a:srgbClr val="FF0000"/>
                </a:solidFill>
              </a:rPr>
              <a:t>. </a:t>
            </a:r>
            <a:r>
              <a:rPr lang="sl-SI" sz="2700" dirty="0" err="1" smtClean="0">
                <a:solidFill>
                  <a:srgbClr val="FF0000"/>
                </a:solidFill>
              </a:rPr>
              <a:t>Check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your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smoke</a:t>
            </a:r>
            <a:r>
              <a:rPr lang="sl-SI" sz="2700" dirty="0" smtClean="0">
                <a:solidFill>
                  <a:srgbClr val="FF0000"/>
                </a:solidFill>
              </a:rPr>
              <a:t> alarm </a:t>
            </a:r>
            <a:r>
              <a:rPr lang="sl-SI" sz="2700" dirty="0" err="1" smtClean="0">
                <a:solidFill>
                  <a:srgbClr val="FF0000"/>
                </a:solidFill>
              </a:rPr>
              <a:t>with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your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parents</a:t>
            </a:r>
            <a:r>
              <a:rPr lang="sl-SI" sz="2700" dirty="0" smtClean="0">
                <a:solidFill>
                  <a:srgbClr val="FF0000"/>
                </a:solidFill>
              </a:rPr>
              <a:t>!</a:t>
            </a:r>
            <a:endParaRPr lang="sl-SI" sz="27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- </a:t>
            </a:r>
            <a:r>
              <a:rPr lang="sl-SI" dirty="0" err="1" smtClean="0"/>
              <a:t>What</a:t>
            </a:r>
            <a:r>
              <a:rPr lang="sl-SI" dirty="0" smtClean="0"/>
              <a:t> time do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brush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teeth</a:t>
            </a:r>
            <a:r>
              <a:rPr lang="sl-SI" dirty="0" smtClean="0"/>
              <a:t>? I </a:t>
            </a:r>
            <a:r>
              <a:rPr lang="sl-SI" dirty="0" err="1" smtClean="0"/>
              <a:t>brush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teeth</a:t>
            </a:r>
            <a:r>
              <a:rPr lang="sl-SI" dirty="0" smtClean="0"/>
              <a:t> at </a:t>
            </a:r>
            <a:r>
              <a:rPr lang="sl-SI" dirty="0" err="1" smtClean="0"/>
              <a:t>six</a:t>
            </a:r>
            <a:r>
              <a:rPr lang="sl-SI" dirty="0" smtClean="0"/>
              <a:t> </a:t>
            </a:r>
            <a:r>
              <a:rPr lang="sl-SI" dirty="0" err="1" smtClean="0"/>
              <a:t>o‘clock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err="1"/>
              <a:t>w</a:t>
            </a:r>
            <a:r>
              <a:rPr lang="sl-SI" dirty="0" err="1" smtClean="0"/>
              <a:t>ake</a:t>
            </a:r>
            <a:r>
              <a:rPr lang="sl-SI" dirty="0" smtClean="0"/>
              <a:t> up, </a:t>
            </a:r>
            <a:r>
              <a:rPr lang="sl-SI" dirty="0" err="1" smtClean="0"/>
              <a:t>get</a:t>
            </a:r>
            <a:r>
              <a:rPr lang="sl-SI" dirty="0" smtClean="0"/>
              <a:t> up,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breakfast</a:t>
            </a:r>
            <a:r>
              <a:rPr lang="sl-SI" dirty="0" smtClean="0"/>
              <a:t>, go to </a:t>
            </a:r>
            <a:r>
              <a:rPr lang="sl-SI" dirty="0" err="1" smtClean="0"/>
              <a:t>school</a:t>
            </a:r>
            <a:r>
              <a:rPr lang="sl-SI" dirty="0" smtClean="0"/>
              <a:t>,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lunch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  go home,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dinner</a:t>
            </a:r>
            <a:r>
              <a:rPr lang="sl-SI" dirty="0" smtClean="0"/>
              <a:t>, </a:t>
            </a:r>
            <a:r>
              <a:rPr lang="sl-SI" dirty="0" err="1" smtClean="0"/>
              <a:t>brush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teeth</a:t>
            </a:r>
            <a:r>
              <a:rPr lang="sl-SI" dirty="0" smtClean="0"/>
              <a:t>, go to bed.</a:t>
            </a:r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What‘s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? </a:t>
            </a:r>
            <a:r>
              <a:rPr lang="sl-SI" dirty="0" err="1" smtClean="0"/>
              <a:t>What</a:t>
            </a:r>
            <a:r>
              <a:rPr lang="sl-SI" dirty="0" smtClean="0"/>
              <a:t> time do </a:t>
            </a:r>
            <a:r>
              <a:rPr lang="sl-SI" dirty="0" err="1" smtClean="0"/>
              <a:t>you</a:t>
            </a:r>
            <a:r>
              <a:rPr lang="sl-SI" dirty="0" smtClean="0"/>
              <a:t> put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pyjamas</a:t>
            </a:r>
            <a:r>
              <a:rPr lang="sl-SI" dirty="0" smtClean="0"/>
              <a:t> on?</a:t>
            </a:r>
            <a:br>
              <a:rPr lang="sl-SI" dirty="0" smtClean="0"/>
            </a:br>
            <a:r>
              <a:rPr lang="sl-SI" dirty="0" smtClean="0"/>
              <a:t>- OK! Go to bed </a:t>
            </a:r>
            <a:r>
              <a:rPr lang="sl-SI" dirty="0" err="1" smtClean="0"/>
              <a:t>now</a:t>
            </a:r>
            <a:r>
              <a:rPr lang="sl-SI" dirty="0" smtClean="0"/>
              <a:t>, </a:t>
            </a:r>
            <a:r>
              <a:rPr lang="sl-SI" dirty="0" err="1" smtClean="0"/>
              <a:t>children</a:t>
            </a:r>
            <a:r>
              <a:rPr lang="sl-SI" dirty="0" smtClean="0"/>
              <a:t>! Not </a:t>
            </a:r>
            <a:r>
              <a:rPr lang="sl-SI" dirty="0" err="1" smtClean="0"/>
              <a:t>yet</a:t>
            </a:r>
            <a:r>
              <a:rPr lang="sl-SI" dirty="0" smtClean="0"/>
              <a:t>, </a:t>
            </a:r>
            <a:r>
              <a:rPr lang="sl-SI" dirty="0" err="1" smtClean="0"/>
              <a:t>please</a:t>
            </a:r>
            <a:r>
              <a:rPr lang="sl-SI" dirty="0" smtClean="0"/>
              <a:t>! </a:t>
            </a:r>
            <a:r>
              <a:rPr lang="sl-SI" dirty="0" err="1" smtClean="0"/>
              <a:t>It‘s</a:t>
            </a:r>
            <a:r>
              <a:rPr lang="sl-SI" dirty="0" smtClean="0"/>
              <a:t> </a:t>
            </a:r>
            <a:r>
              <a:rPr lang="sl-SI" dirty="0" err="1" smtClean="0"/>
              <a:t>early</a:t>
            </a:r>
            <a:r>
              <a:rPr lang="sl-SI" dirty="0" smtClean="0"/>
              <a:t>. </a:t>
            </a:r>
          </a:p>
          <a:p>
            <a:pPr>
              <a:buFontTx/>
              <a:buChar char="-"/>
            </a:pPr>
            <a:r>
              <a:rPr lang="sl-SI" dirty="0" err="1" smtClean="0"/>
              <a:t>It‘s</a:t>
            </a:r>
            <a:r>
              <a:rPr lang="sl-SI" dirty="0" smtClean="0"/>
              <a:t> </a:t>
            </a:r>
            <a:r>
              <a:rPr lang="sl-SI" dirty="0" err="1" smtClean="0"/>
              <a:t>bedtime</a:t>
            </a:r>
            <a:r>
              <a:rPr lang="sl-SI" dirty="0" smtClean="0"/>
              <a:t>! OK, ten more </a:t>
            </a:r>
            <a:r>
              <a:rPr lang="sl-SI" dirty="0" err="1" smtClean="0"/>
              <a:t>minutes</a:t>
            </a:r>
            <a:r>
              <a:rPr lang="sl-SI" dirty="0" smtClean="0"/>
              <a:t>! </a:t>
            </a:r>
          </a:p>
          <a:p>
            <a:pPr>
              <a:buFontTx/>
              <a:buChar char="-"/>
            </a:pPr>
            <a:r>
              <a:rPr lang="sl-SI" dirty="0" err="1" smtClean="0"/>
              <a:t>What‘s</a:t>
            </a:r>
            <a:r>
              <a:rPr lang="sl-SI" dirty="0" smtClean="0"/>
              <a:t> </a:t>
            </a:r>
            <a:r>
              <a:rPr lang="sl-SI" dirty="0" err="1" smtClean="0"/>
              <a:t>happening</a:t>
            </a:r>
            <a:r>
              <a:rPr lang="sl-SI" dirty="0" smtClean="0"/>
              <a:t>? </a:t>
            </a:r>
            <a:r>
              <a:rPr lang="sl-SI" dirty="0" err="1" smtClean="0"/>
              <a:t>Why</a:t>
            </a:r>
            <a:r>
              <a:rPr lang="sl-SI" dirty="0" smtClean="0"/>
              <a:t> are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still</a:t>
            </a:r>
            <a:r>
              <a:rPr lang="sl-SI" dirty="0" smtClean="0"/>
              <a:t> </a:t>
            </a:r>
            <a:r>
              <a:rPr lang="sl-SI" dirty="0" err="1" smtClean="0"/>
              <a:t>awake</a:t>
            </a:r>
            <a:r>
              <a:rPr lang="sl-SI" dirty="0" smtClean="0"/>
              <a:t>?</a:t>
            </a:r>
          </a:p>
          <a:p>
            <a:pPr>
              <a:buFontTx/>
              <a:buChar char="-"/>
            </a:pPr>
            <a:r>
              <a:rPr lang="sl-SI" dirty="0" smtClean="0"/>
              <a:t>He </a:t>
            </a:r>
            <a:r>
              <a:rPr lang="sl-SI" dirty="0" err="1" smtClean="0"/>
              <a:t>gets</a:t>
            </a:r>
            <a:r>
              <a:rPr lang="sl-SI" dirty="0" smtClean="0"/>
              <a:t> </a:t>
            </a:r>
            <a:r>
              <a:rPr lang="sl-SI" dirty="0" err="1" smtClean="0"/>
              <a:t>dressed</a:t>
            </a:r>
            <a:r>
              <a:rPr lang="sl-SI" dirty="0" smtClean="0"/>
              <a:t> at home. He </a:t>
            </a:r>
            <a:r>
              <a:rPr lang="sl-SI" dirty="0" err="1" smtClean="0"/>
              <a:t>has</a:t>
            </a:r>
            <a:r>
              <a:rPr lang="sl-SI" dirty="0" smtClean="0"/>
              <a:t> a </a:t>
            </a:r>
            <a:r>
              <a:rPr lang="sl-SI" dirty="0" err="1" smtClean="0"/>
              <a:t>shower</a:t>
            </a:r>
            <a:r>
              <a:rPr lang="sl-SI" dirty="0" smtClean="0"/>
              <a:t> at half past </a:t>
            </a:r>
            <a:r>
              <a:rPr lang="sl-SI" dirty="0" err="1" smtClean="0"/>
              <a:t>seven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/>
              <a:t>Mr. </a:t>
            </a:r>
            <a:r>
              <a:rPr lang="sl-SI" dirty="0" err="1" smtClean="0"/>
              <a:t>Upside-Down</a:t>
            </a:r>
            <a:r>
              <a:rPr lang="sl-SI" dirty="0" smtClean="0"/>
              <a:t> </a:t>
            </a:r>
            <a:r>
              <a:rPr lang="sl-SI" dirty="0" err="1" smtClean="0"/>
              <a:t>goes</a:t>
            </a:r>
            <a:r>
              <a:rPr lang="sl-SI" dirty="0" smtClean="0"/>
              <a:t> to bed </a:t>
            </a:r>
            <a:r>
              <a:rPr lang="sl-SI" dirty="0" err="1" smtClean="0"/>
              <a:t>when</a:t>
            </a:r>
            <a:r>
              <a:rPr lang="sl-SI" dirty="0" smtClean="0"/>
              <a:t> </a:t>
            </a:r>
            <a:r>
              <a:rPr lang="sl-SI" dirty="0" err="1" smtClean="0"/>
              <a:t>it‘s</a:t>
            </a:r>
            <a:r>
              <a:rPr lang="sl-SI" dirty="0" smtClean="0"/>
              <a:t> </a:t>
            </a:r>
            <a:r>
              <a:rPr lang="sl-SI" dirty="0" err="1" smtClean="0"/>
              <a:t>light</a:t>
            </a:r>
            <a:r>
              <a:rPr lang="sl-SI" dirty="0" smtClean="0"/>
              <a:t>. </a:t>
            </a:r>
            <a:r>
              <a:rPr lang="sl-SI" dirty="0" err="1" smtClean="0"/>
              <a:t>Goodnight</a:t>
            </a:r>
            <a:r>
              <a:rPr lang="sl-SI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069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Unit</a:t>
            </a:r>
            <a:r>
              <a:rPr lang="sl-SI" dirty="0" smtClean="0"/>
              <a:t> 6: </a:t>
            </a:r>
            <a:r>
              <a:rPr lang="sl-SI" b="1" dirty="0" err="1" smtClean="0">
                <a:solidFill>
                  <a:srgbClr val="0070C0"/>
                </a:solidFill>
              </a:rPr>
              <a:t>Under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the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sea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3100" dirty="0" smtClean="0"/>
              <a:t>SB, 68-80, AB, 56-65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700" dirty="0" smtClean="0">
                <a:solidFill>
                  <a:srgbClr val="FF0000"/>
                </a:solidFill>
              </a:rPr>
              <a:t>A </a:t>
            </a:r>
            <a:r>
              <a:rPr lang="sl-SI" sz="2700" dirty="0" err="1" smtClean="0">
                <a:solidFill>
                  <a:srgbClr val="FF0000"/>
                </a:solidFill>
              </a:rPr>
              <a:t>good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explorer</a:t>
            </a:r>
            <a:r>
              <a:rPr lang="sl-SI" sz="2700" dirty="0" smtClean="0">
                <a:solidFill>
                  <a:srgbClr val="FF0000"/>
                </a:solidFill>
              </a:rPr>
              <a:t> is </a:t>
            </a:r>
            <a:r>
              <a:rPr lang="sl-SI" sz="2700" dirty="0" err="1" smtClean="0">
                <a:solidFill>
                  <a:srgbClr val="FF0000"/>
                </a:solidFill>
              </a:rPr>
              <a:t>safe</a:t>
            </a:r>
            <a:r>
              <a:rPr lang="sl-SI" sz="2700" dirty="0" smtClean="0">
                <a:solidFill>
                  <a:srgbClr val="FF0000"/>
                </a:solidFill>
              </a:rPr>
              <a:t> at </a:t>
            </a:r>
            <a:r>
              <a:rPr lang="sl-SI" sz="2700" dirty="0" err="1" smtClean="0">
                <a:solidFill>
                  <a:srgbClr val="FF0000"/>
                </a:solidFill>
              </a:rPr>
              <a:t>the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beach</a:t>
            </a:r>
            <a:r>
              <a:rPr lang="sl-SI" sz="2700" dirty="0" smtClean="0">
                <a:solidFill>
                  <a:srgbClr val="FF0000"/>
                </a:solidFill>
              </a:rPr>
              <a:t>. </a:t>
            </a:r>
            <a:r>
              <a:rPr lang="sl-SI" sz="2700" dirty="0" err="1" smtClean="0">
                <a:solidFill>
                  <a:srgbClr val="FF0000"/>
                </a:solidFill>
              </a:rPr>
              <a:t>Swim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when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you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can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see</a:t>
            </a:r>
            <a:r>
              <a:rPr lang="sl-SI" sz="2700" dirty="0" smtClean="0">
                <a:solidFill>
                  <a:srgbClr val="FF0000"/>
                </a:solidFill>
              </a:rPr>
              <a:t> a </a:t>
            </a:r>
            <a:r>
              <a:rPr lang="sl-SI" sz="2700" dirty="0" err="1" smtClean="0">
                <a:solidFill>
                  <a:srgbClr val="FF0000"/>
                </a:solidFill>
              </a:rPr>
              <a:t>green</a:t>
            </a:r>
            <a:r>
              <a:rPr lang="sl-SI" sz="2700" dirty="0" smtClean="0">
                <a:solidFill>
                  <a:srgbClr val="FF0000"/>
                </a:solidFill>
              </a:rPr>
              <a:t> </a:t>
            </a:r>
            <a:r>
              <a:rPr lang="sl-SI" sz="2700" dirty="0" err="1" smtClean="0">
                <a:solidFill>
                  <a:srgbClr val="FF0000"/>
                </a:solidFill>
              </a:rPr>
              <a:t>flag</a:t>
            </a:r>
            <a:r>
              <a:rPr lang="sl-SI" sz="2700" dirty="0" smtClean="0">
                <a:solidFill>
                  <a:srgbClr val="FF0000"/>
                </a:solidFill>
              </a:rPr>
              <a:t>.</a:t>
            </a:r>
            <a:endParaRPr lang="sl-SI" sz="27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Write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read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repeat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and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say</a:t>
            </a:r>
            <a:r>
              <a:rPr lang="sl-SI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 err="1" smtClean="0"/>
              <a:t>crabs</a:t>
            </a:r>
            <a:r>
              <a:rPr lang="sl-SI" dirty="0" smtClean="0"/>
              <a:t>, </a:t>
            </a:r>
            <a:r>
              <a:rPr lang="sl-SI" dirty="0" err="1" smtClean="0"/>
              <a:t>sharks</a:t>
            </a:r>
            <a:r>
              <a:rPr lang="sl-SI" dirty="0" smtClean="0"/>
              <a:t>, </a:t>
            </a:r>
            <a:r>
              <a:rPr lang="sl-SI" dirty="0" err="1" smtClean="0"/>
              <a:t>octopuses</a:t>
            </a:r>
            <a:r>
              <a:rPr lang="sl-SI" dirty="0" smtClean="0"/>
              <a:t>, </a:t>
            </a:r>
            <a:r>
              <a:rPr lang="sl-SI" dirty="0" err="1" smtClean="0"/>
              <a:t>starfish</a:t>
            </a:r>
            <a:r>
              <a:rPr lang="sl-SI" dirty="0" smtClean="0"/>
              <a:t>, </a:t>
            </a:r>
            <a:r>
              <a:rPr lang="sl-SI" dirty="0" err="1" smtClean="0"/>
              <a:t>turtles</a:t>
            </a:r>
            <a:r>
              <a:rPr lang="sl-SI" dirty="0" smtClean="0"/>
              <a:t>, </a:t>
            </a:r>
            <a:r>
              <a:rPr lang="sl-SI" dirty="0" err="1" smtClean="0"/>
              <a:t>eels</a:t>
            </a:r>
            <a:r>
              <a:rPr lang="sl-SI" dirty="0" smtClean="0"/>
              <a:t>, </a:t>
            </a:r>
            <a:r>
              <a:rPr lang="sl-SI" dirty="0" err="1" smtClean="0"/>
              <a:t>seahorses</a:t>
            </a:r>
            <a:r>
              <a:rPr lang="sl-SI" dirty="0" smtClean="0"/>
              <a:t>, </a:t>
            </a:r>
            <a:r>
              <a:rPr lang="sl-SI" dirty="0" err="1" smtClean="0"/>
              <a:t>dolphins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  </a:t>
            </a:r>
            <a:r>
              <a:rPr lang="sl-SI" dirty="0" err="1" smtClean="0"/>
              <a:t>whales</a:t>
            </a:r>
            <a:r>
              <a:rPr lang="sl-SI" dirty="0" smtClean="0"/>
              <a:t>, </a:t>
            </a:r>
            <a:r>
              <a:rPr lang="sl-SI" dirty="0" err="1" smtClean="0"/>
              <a:t>walruses</a:t>
            </a:r>
            <a:r>
              <a:rPr lang="sl-SI" dirty="0" smtClean="0"/>
              <a:t>, </a:t>
            </a:r>
            <a:r>
              <a:rPr lang="sl-SI" dirty="0" err="1" smtClean="0"/>
              <a:t>seals</a:t>
            </a:r>
            <a:r>
              <a:rPr lang="sl-SI" dirty="0" smtClean="0"/>
              <a:t>, </a:t>
            </a:r>
            <a:r>
              <a:rPr lang="sl-SI" dirty="0" err="1" smtClean="0"/>
              <a:t>polar</a:t>
            </a:r>
            <a:r>
              <a:rPr lang="sl-SI" dirty="0" smtClean="0"/>
              <a:t> </a:t>
            </a:r>
            <a:r>
              <a:rPr lang="sl-SI" dirty="0" err="1" smtClean="0"/>
              <a:t>bears</a:t>
            </a:r>
            <a:r>
              <a:rPr lang="sl-SI" dirty="0" smtClean="0"/>
              <a:t>, </a:t>
            </a:r>
            <a:r>
              <a:rPr lang="sl-SI" dirty="0" err="1" smtClean="0"/>
              <a:t>polar</a:t>
            </a:r>
            <a:r>
              <a:rPr lang="sl-SI" dirty="0" smtClean="0"/>
              <a:t> </a:t>
            </a:r>
            <a:r>
              <a:rPr lang="sl-SI" dirty="0" err="1" smtClean="0"/>
              <a:t>foxes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eel</a:t>
            </a:r>
            <a:r>
              <a:rPr lang="sl-SI" dirty="0" smtClean="0"/>
              <a:t>. </a:t>
            </a: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crabs</a:t>
            </a:r>
            <a:r>
              <a:rPr lang="sl-SI" dirty="0" smtClean="0"/>
              <a:t>. </a:t>
            </a:r>
          </a:p>
          <a:p>
            <a:pPr>
              <a:buFontTx/>
              <a:buChar char="-"/>
            </a:pPr>
            <a:r>
              <a:rPr lang="sl-SI" dirty="0" err="1" smtClean="0"/>
              <a:t>Under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sea</a:t>
            </a:r>
            <a:r>
              <a:rPr lang="sl-SI" dirty="0" smtClean="0"/>
              <a:t> </a:t>
            </a:r>
            <a:r>
              <a:rPr lang="sl-SI" dirty="0" err="1" smtClean="0"/>
              <a:t>there</a:t>
            </a:r>
            <a:r>
              <a:rPr lang="sl-SI" dirty="0" smtClean="0"/>
              <a:t> are </a:t>
            </a:r>
            <a:r>
              <a:rPr lang="sl-SI" dirty="0" err="1" smtClean="0"/>
              <a:t>sharks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starfish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 smtClean="0"/>
              <a:t>Under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sea</a:t>
            </a:r>
            <a:r>
              <a:rPr lang="sl-SI" dirty="0" smtClean="0"/>
              <a:t> </a:t>
            </a: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</a:t>
            </a:r>
            <a:r>
              <a:rPr lang="sl-SI" dirty="0" err="1" smtClean="0"/>
              <a:t>dolphins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seahorses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/>
              <a:t>How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aquarium</a:t>
            </a:r>
            <a:r>
              <a:rPr lang="sl-SI" dirty="0" smtClean="0"/>
              <a:t>? </a:t>
            </a:r>
            <a:r>
              <a:rPr lang="sl-SI" dirty="0" err="1" smtClean="0"/>
              <a:t>Great</a:t>
            </a:r>
            <a:r>
              <a:rPr lang="sl-SI" dirty="0" smtClean="0"/>
              <a:t>!</a:t>
            </a:r>
          </a:p>
          <a:p>
            <a:pPr>
              <a:buFontTx/>
              <a:buChar char="-"/>
            </a:pPr>
            <a:r>
              <a:rPr lang="sl-SI" dirty="0" err="1" smtClean="0"/>
              <a:t>Friendly</a:t>
            </a:r>
            <a:r>
              <a:rPr lang="sl-SI" dirty="0" smtClean="0"/>
              <a:t>, big, </a:t>
            </a:r>
            <a:r>
              <a:rPr lang="sl-SI" dirty="0" err="1" smtClean="0"/>
              <a:t>small</a:t>
            </a:r>
            <a:r>
              <a:rPr lang="sl-SI" dirty="0" smtClean="0"/>
              <a:t>, </a:t>
            </a:r>
            <a:r>
              <a:rPr lang="sl-SI" dirty="0" err="1" smtClean="0"/>
              <a:t>dangerous</a:t>
            </a:r>
            <a:r>
              <a:rPr lang="sl-SI" dirty="0" smtClean="0"/>
              <a:t>, </a:t>
            </a:r>
            <a:r>
              <a:rPr lang="sl-SI" dirty="0" err="1" smtClean="0"/>
              <a:t>strong</a:t>
            </a:r>
            <a:r>
              <a:rPr lang="sl-SI" dirty="0" smtClean="0"/>
              <a:t>, </a:t>
            </a:r>
            <a:r>
              <a:rPr lang="sl-SI" dirty="0" err="1" smtClean="0"/>
              <a:t>white</a:t>
            </a:r>
            <a:r>
              <a:rPr lang="sl-SI" dirty="0" smtClean="0"/>
              <a:t>, </a:t>
            </a:r>
            <a:r>
              <a:rPr lang="sl-SI" dirty="0" err="1" smtClean="0"/>
              <a:t>with</a:t>
            </a:r>
            <a:r>
              <a:rPr lang="sl-SI" dirty="0" smtClean="0"/>
              <a:t>, </a:t>
            </a:r>
            <a:r>
              <a:rPr lang="sl-SI" dirty="0" err="1" smtClean="0"/>
              <a:t>grey</a:t>
            </a:r>
            <a:r>
              <a:rPr lang="sl-SI" dirty="0" smtClean="0"/>
              <a:t>, </a:t>
            </a:r>
            <a:r>
              <a:rPr lang="sl-SI" dirty="0" err="1" smtClean="0"/>
              <a:t>wonderful</a:t>
            </a:r>
            <a:r>
              <a:rPr lang="sl-SI" dirty="0" smtClean="0"/>
              <a:t>, </a:t>
            </a:r>
            <a:r>
              <a:rPr lang="sl-SI" dirty="0" err="1" smtClean="0"/>
              <a:t>orange</a:t>
            </a:r>
            <a:r>
              <a:rPr lang="sl-SI" dirty="0" smtClean="0"/>
              <a:t>, </a:t>
            </a:r>
            <a:r>
              <a:rPr lang="sl-SI" dirty="0" err="1" smtClean="0"/>
              <a:t>purple</a:t>
            </a:r>
            <a:r>
              <a:rPr lang="sl-SI" dirty="0" smtClean="0"/>
              <a:t>, </a:t>
            </a:r>
            <a:r>
              <a:rPr lang="sl-SI" dirty="0" err="1" smtClean="0"/>
              <a:t>beautiful</a:t>
            </a:r>
            <a:endParaRPr lang="sl-SI" dirty="0"/>
          </a:p>
          <a:p>
            <a:pPr>
              <a:buFontTx/>
              <a:buChar char="-"/>
            </a:pPr>
            <a:r>
              <a:rPr lang="sl-SI" dirty="0" err="1" smtClean="0"/>
              <a:t>Yesterday</a:t>
            </a:r>
            <a:r>
              <a:rPr lang="sl-SI" dirty="0" smtClean="0"/>
              <a:t>, last </a:t>
            </a:r>
            <a:r>
              <a:rPr lang="sl-SI" dirty="0" err="1" smtClean="0"/>
              <a:t>week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err="1" smtClean="0"/>
              <a:t>Now</a:t>
            </a:r>
            <a:r>
              <a:rPr lang="sl-SI" dirty="0" smtClean="0"/>
              <a:t>, </a:t>
            </a:r>
            <a:r>
              <a:rPr lang="sl-SI" dirty="0" err="1" smtClean="0"/>
              <a:t>what‘s</a:t>
            </a:r>
            <a:r>
              <a:rPr lang="sl-SI" dirty="0" smtClean="0"/>
              <a:t> </a:t>
            </a:r>
            <a:r>
              <a:rPr lang="sl-SI" dirty="0" err="1" smtClean="0"/>
              <a:t>missing</a:t>
            </a:r>
            <a:r>
              <a:rPr lang="sl-SI" dirty="0" smtClean="0"/>
              <a:t>?</a:t>
            </a:r>
          </a:p>
          <a:p>
            <a:pPr>
              <a:buFontTx/>
              <a:buChar char="-"/>
            </a:pP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best</a:t>
            </a:r>
            <a:r>
              <a:rPr lang="sl-SI" dirty="0" smtClean="0"/>
              <a:t> </a:t>
            </a:r>
            <a:r>
              <a:rPr lang="sl-SI" dirty="0" err="1" smtClean="0"/>
              <a:t>sea</a:t>
            </a:r>
            <a:r>
              <a:rPr lang="sl-SI" dirty="0" smtClean="0"/>
              <a:t> </a:t>
            </a:r>
            <a:r>
              <a:rPr lang="sl-SI" dirty="0" err="1" smtClean="0"/>
              <a:t>animal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walrus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err="1" smtClean="0"/>
              <a:t>There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a big, </a:t>
            </a:r>
            <a:r>
              <a:rPr lang="sl-SI" dirty="0" err="1" smtClean="0"/>
              <a:t>dangerous</a:t>
            </a:r>
            <a:r>
              <a:rPr lang="sl-SI" dirty="0" smtClean="0"/>
              <a:t> </a:t>
            </a:r>
            <a:r>
              <a:rPr lang="sl-SI" dirty="0" err="1" smtClean="0"/>
              <a:t>shark</a:t>
            </a:r>
            <a:r>
              <a:rPr lang="sl-SI" dirty="0" smtClean="0"/>
              <a:t> </a:t>
            </a:r>
            <a:r>
              <a:rPr lang="sl-SI" dirty="0" err="1" smtClean="0"/>
              <a:t>but</a:t>
            </a:r>
            <a:r>
              <a:rPr lang="sl-SI" dirty="0" smtClean="0"/>
              <a:t> I </a:t>
            </a:r>
            <a:r>
              <a:rPr lang="sl-SI" dirty="0" err="1" smtClean="0"/>
              <a:t>wasn‘t</a:t>
            </a:r>
            <a:r>
              <a:rPr lang="sl-SI" dirty="0" smtClean="0"/>
              <a:t> </a:t>
            </a:r>
            <a:r>
              <a:rPr lang="sl-SI" dirty="0" err="1" smtClean="0"/>
              <a:t>afraid</a:t>
            </a:r>
            <a:r>
              <a:rPr lang="sl-S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6466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457</Words>
  <Application>Microsoft Office PowerPoint</Application>
  <PresentationFormat>Širokozaslonsko</PresentationFormat>
  <Paragraphs>70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ENGLISH Vocabulary Besedišče</vt:lpstr>
      <vt:lpstr>Spelling Let‘s spell words Črkuj</vt:lpstr>
      <vt:lpstr>Numbers, colours</vt:lpstr>
      <vt:lpstr>Unite 1: At the circus SB, 8-20, AB, 6-16 A good explorer remembers the magic words: Please and thank you!</vt:lpstr>
      <vt:lpstr> Unit 2: At home SB, 20-32, AB, 16-26 A good explorer is healthy. Drink water every day! </vt:lpstr>
      <vt:lpstr>Unit 3: In the town SB, 32-44, AB, 26-36 A good explorer is safe. Stop, look and listen before you cross the road!</vt:lpstr>
      <vt:lpstr>Unit 4: At the youth club SB, 44-56, AB, 36-46 A good explorer has another go. It‘s important to try!</vt:lpstr>
      <vt:lpstr>Unit 5: My day SB, 56-68, AB, 46-56 A good explorer thinks about safety. Check your smoke alarm with your parents!</vt:lpstr>
      <vt:lpstr>Unit 6: Under the sea SB, 68-80, AB, 56-65 A good explorer is safe at the beach. Swim when you can see a green flag.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Repeating Vocabulary (besedišče)</dc:title>
  <dc:creator>Microsoftov račun</dc:creator>
  <cp:lastModifiedBy>Microsoftov račun</cp:lastModifiedBy>
  <cp:revision>26</cp:revision>
  <dcterms:created xsi:type="dcterms:W3CDTF">2020-05-24T12:30:55Z</dcterms:created>
  <dcterms:modified xsi:type="dcterms:W3CDTF">2020-05-24T16:51:56Z</dcterms:modified>
</cp:coreProperties>
</file>