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6A3C-066A-48B2-A21C-6EE7978CB1A0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A835-BEEF-4E0B-A9FF-8770C8FFF5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789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6A3C-066A-48B2-A21C-6EE7978CB1A0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A835-BEEF-4E0B-A9FF-8770C8FFF5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405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6A3C-066A-48B2-A21C-6EE7978CB1A0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A835-BEEF-4E0B-A9FF-8770C8FFF5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85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6A3C-066A-48B2-A21C-6EE7978CB1A0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A835-BEEF-4E0B-A9FF-8770C8FFF5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96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6A3C-066A-48B2-A21C-6EE7978CB1A0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A835-BEEF-4E0B-A9FF-8770C8FFF5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112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6A3C-066A-48B2-A21C-6EE7978CB1A0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A835-BEEF-4E0B-A9FF-8770C8FFF5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527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6A3C-066A-48B2-A21C-6EE7978CB1A0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A835-BEEF-4E0B-A9FF-8770C8FFF5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153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6A3C-066A-48B2-A21C-6EE7978CB1A0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A835-BEEF-4E0B-A9FF-8770C8FFF5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787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6A3C-066A-48B2-A21C-6EE7978CB1A0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A835-BEEF-4E0B-A9FF-8770C8FFF5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860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6A3C-066A-48B2-A21C-6EE7978CB1A0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A835-BEEF-4E0B-A9FF-8770C8FFF5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65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6A3C-066A-48B2-A21C-6EE7978CB1A0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A835-BEEF-4E0B-A9FF-8770C8FFF5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5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6A3C-066A-48B2-A21C-6EE7978CB1A0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3A835-BEEF-4E0B-A9FF-8770C8FFF5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369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6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jpg"/><Relationship Id="rId11" Type="http://schemas.openxmlformats.org/officeDocument/2006/relationships/image" Target="../media/image6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56986"/>
            <a:ext cx="9144000" cy="3579636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7030A0"/>
                </a:solidFill>
              </a:rPr>
              <a:t>SPACE EXPLORERS 3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200" dirty="0" smtClean="0"/>
              <a:t>SB, 76, 77</a:t>
            </a:r>
            <a:br>
              <a:rPr lang="sl-SI" sz="3200" dirty="0" smtClean="0"/>
            </a:br>
            <a:r>
              <a:rPr lang="sl-SI" sz="3200" dirty="0" smtClean="0"/>
              <a:t>AB, 64, 65</a:t>
            </a:r>
            <a:endParaRPr lang="sl-SI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69784"/>
          </a:xfrm>
        </p:spPr>
        <p:txBody>
          <a:bodyPr>
            <a:normAutofit/>
          </a:bodyPr>
          <a:lstStyle/>
          <a:p>
            <a:r>
              <a:rPr lang="sl-SI" sz="3500" dirty="0" smtClean="0"/>
              <a:t>5.ab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err="1" smtClean="0"/>
              <a:t>Lessons</a:t>
            </a:r>
            <a:r>
              <a:rPr lang="sl-SI" dirty="0" smtClean="0"/>
              <a:t>: 85., 86., 87.</a:t>
            </a:r>
          </a:p>
          <a:p>
            <a:r>
              <a:rPr lang="sl-SI" dirty="0" err="1" smtClean="0"/>
              <a:t>Week</a:t>
            </a:r>
            <a:r>
              <a:rPr lang="sl-SI" dirty="0" smtClean="0"/>
              <a:t>: 36.</a:t>
            </a:r>
            <a:br>
              <a:rPr lang="sl-SI" dirty="0" smtClean="0"/>
            </a:br>
            <a:r>
              <a:rPr lang="sl-SI" dirty="0" err="1" smtClean="0"/>
              <a:t>Month</a:t>
            </a:r>
            <a:r>
              <a:rPr lang="sl-SI" dirty="0" smtClean="0"/>
              <a:t>: </a:t>
            </a:r>
            <a:r>
              <a:rPr lang="sl-SI" dirty="0" err="1" smtClean="0"/>
              <a:t>May</a:t>
            </a:r>
            <a:endParaRPr lang="sl-SI" dirty="0" smtClean="0"/>
          </a:p>
          <a:p>
            <a:r>
              <a:rPr lang="sl-SI" dirty="0" err="1" smtClean="0"/>
              <a:t>Teacher</a:t>
            </a:r>
            <a:r>
              <a:rPr lang="sl-SI" dirty="0" smtClean="0"/>
              <a:t>: Jolanda </a:t>
            </a:r>
            <a:r>
              <a:rPr lang="sl-SI" dirty="0"/>
              <a:t>R</a:t>
            </a:r>
            <a:r>
              <a:rPr lang="sl-SI" dirty="0" smtClean="0"/>
              <a:t>egouc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44" y="156985"/>
            <a:ext cx="2304345" cy="1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5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 smtClean="0"/>
              <a:t>Revision</a:t>
            </a:r>
            <a:r>
              <a:rPr lang="sl-SI" dirty="0" smtClean="0"/>
              <a:t> 2</a:t>
            </a:r>
            <a:br>
              <a:rPr lang="sl-SI" dirty="0" smtClean="0"/>
            </a:br>
            <a:r>
              <a:rPr lang="sl-SI" dirty="0" err="1" smtClean="0">
                <a:solidFill>
                  <a:srgbClr val="FF0000"/>
                </a:solidFill>
              </a:rPr>
              <a:t>Correction</a:t>
            </a:r>
            <a:r>
              <a:rPr lang="sl-SI" dirty="0" smtClean="0">
                <a:solidFill>
                  <a:srgbClr val="FF0000"/>
                </a:solidFill>
              </a:rPr>
              <a:t> (1., 2., 3.task)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mistakes</a:t>
            </a:r>
            <a:r>
              <a:rPr lang="sl-SI" dirty="0" smtClean="0"/>
              <a:t> are: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1.task: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2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largest</a:t>
            </a:r>
            <a:r>
              <a:rPr lang="sl-SI" dirty="0" smtClean="0"/>
              <a:t> </a:t>
            </a:r>
            <a:r>
              <a:rPr lang="sl-SI" dirty="0" err="1" smtClean="0"/>
              <a:t>dolphin</a:t>
            </a:r>
            <a:r>
              <a:rPr lang="sl-SI" dirty="0" smtClean="0"/>
              <a:t> is </a:t>
            </a:r>
            <a:r>
              <a:rPr lang="sl-SI" dirty="0" err="1" smtClean="0"/>
              <a:t>an</a:t>
            </a:r>
            <a:r>
              <a:rPr lang="sl-SI" dirty="0" smtClean="0"/>
              <a:t> </a:t>
            </a:r>
            <a:r>
              <a:rPr lang="sl-SI" dirty="0" err="1" smtClean="0"/>
              <a:t>orca</a:t>
            </a:r>
            <a:r>
              <a:rPr lang="sl-SI" dirty="0" smtClean="0"/>
              <a:t> (a </a:t>
            </a:r>
            <a:r>
              <a:rPr lang="sl-SI" dirty="0" err="1" smtClean="0"/>
              <a:t>killer</a:t>
            </a:r>
            <a:r>
              <a:rPr lang="sl-SI" dirty="0" smtClean="0"/>
              <a:t> </a:t>
            </a:r>
            <a:r>
              <a:rPr lang="sl-SI" dirty="0" err="1" smtClean="0"/>
              <a:t>whale</a:t>
            </a:r>
            <a:r>
              <a:rPr lang="sl-SI" dirty="0" smtClean="0"/>
              <a:t>).</a:t>
            </a:r>
            <a:br>
              <a:rPr lang="sl-SI" dirty="0" smtClean="0"/>
            </a:br>
            <a:r>
              <a:rPr lang="sl-SI" dirty="0" smtClean="0"/>
              <a:t>5 </a:t>
            </a:r>
            <a:r>
              <a:rPr lang="sl-SI" dirty="0" err="1" smtClean="0"/>
              <a:t>Dolphins</a:t>
            </a:r>
            <a:r>
              <a:rPr lang="sl-SI" dirty="0" smtClean="0"/>
              <a:t> </a:t>
            </a:r>
            <a:r>
              <a:rPr lang="sl-SI" dirty="0" err="1" smtClean="0"/>
              <a:t>use</a:t>
            </a:r>
            <a:r>
              <a:rPr lang="sl-SI" dirty="0" smtClean="0"/>
              <a:t> </a:t>
            </a:r>
            <a:r>
              <a:rPr lang="sl-SI" dirty="0" err="1" smtClean="0"/>
              <a:t>echolocation</a:t>
            </a:r>
            <a:r>
              <a:rPr lang="sl-SI" dirty="0" smtClean="0"/>
              <a:t> to </a:t>
            </a:r>
            <a:r>
              <a:rPr lang="sl-SI" dirty="0" err="1" smtClean="0"/>
              <a:t>find</a:t>
            </a:r>
            <a:r>
              <a:rPr lang="sl-SI" dirty="0" smtClean="0"/>
              <a:t> </a:t>
            </a:r>
            <a:r>
              <a:rPr lang="sl-SI" dirty="0" err="1" smtClean="0"/>
              <a:t>food</a:t>
            </a:r>
            <a:r>
              <a:rPr lang="sl-SI" dirty="0" smtClean="0"/>
              <a:t>, </a:t>
            </a:r>
            <a:r>
              <a:rPr lang="sl-SI" dirty="0" err="1" smtClean="0"/>
              <a:t>navigate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ocean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avoid</a:t>
            </a:r>
            <a:r>
              <a:rPr lang="sl-SI" dirty="0" smtClean="0"/>
              <a:t> </a:t>
            </a:r>
            <a:r>
              <a:rPr lang="sl-SI" dirty="0" err="1" smtClean="0"/>
              <a:t>predators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dirty="0" smtClean="0"/>
              <a:t>9 Some </a:t>
            </a:r>
            <a:r>
              <a:rPr lang="sl-SI" dirty="0" err="1" smtClean="0"/>
              <a:t>dolphins</a:t>
            </a:r>
            <a:r>
              <a:rPr lang="sl-SI" dirty="0" smtClean="0"/>
              <a:t> live </a:t>
            </a:r>
            <a:r>
              <a:rPr lang="sl-SI" dirty="0" err="1" smtClean="0"/>
              <a:t>about</a:t>
            </a:r>
            <a:r>
              <a:rPr lang="sl-SI" dirty="0"/>
              <a:t> </a:t>
            </a:r>
            <a:r>
              <a:rPr lang="sl-SI" dirty="0" err="1" smtClean="0"/>
              <a:t>fifty</a:t>
            </a:r>
            <a:r>
              <a:rPr lang="sl-SI" dirty="0" smtClean="0"/>
              <a:t> </a:t>
            </a:r>
            <a:r>
              <a:rPr lang="sl-SI" dirty="0" err="1" smtClean="0"/>
              <a:t>years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dirty="0" smtClean="0">
                <a:solidFill>
                  <a:srgbClr val="FF0000"/>
                </a:solidFill>
              </a:rPr>
              <a:t>2.task: </a:t>
            </a:r>
            <a:r>
              <a:rPr lang="sl-SI" dirty="0" smtClean="0"/>
              <a:t>OK!</a:t>
            </a:r>
            <a:br>
              <a:rPr lang="sl-SI" dirty="0" smtClean="0"/>
            </a:br>
            <a:r>
              <a:rPr lang="sl-SI" dirty="0">
                <a:solidFill>
                  <a:srgbClr val="FF0000"/>
                </a:solidFill>
              </a:rPr>
              <a:t>3</a:t>
            </a:r>
            <a:r>
              <a:rPr lang="sl-SI" dirty="0" smtClean="0">
                <a:solidFill>
                  <a:srgbClr val="FF0000"/>
                </a:solidFill>
              </a:rPr>
              <a:t>.task: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- Is </a:t>
            </a:r>
            <a:r>
              <a:rPr lang="sl-SI" dirty="0" err="1" smtClean="0"/>
              <a:t>there</a:t>
            </a:r>
            <a:r>
              <a:rPr lang="sl-SI" dirty="0" smtClean="0"/>
              <a:t> a </a:t>
            </a:r>
            <a:r>
              <a:rPr lang="sl-SI" dirty="0" err="1" smtClean="0"/>
              <a:t>station</a:t>
            </a:r>
            <a:r>
              <a:rPr lang="sl-SI" dirty="0" smtClean="0"/>
              <a:t> in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town</a:t>
            </a:r>
            <a:r>
              <a:rPr lang="sl-SI" dirty="0" smtClean="0"/>
              <a:t>? </a:t>
            </a:r>
            <a:r>
              <a:rPr lang="sl-SI" dirty="0" err="1" smtClean="0"/>
              <a:t>Yes</a:t>
            </a:r>
            <a:r>
              <a:rPr lang="sl-SI" dirty="0" smtClean="0"/>
              <a:t>, </a:t>
            </a:r>
            <a:r>
              <a:rPr lang="sl-SI" dirty="0" err="1" smtClean="0"/>
              <a:t>there</a:t>
            </a:r>
            <a:r>
              <a:rPr lang="sl-SI" dirty="0" smtClean="0"/>
              <a:t> is (a bus </a:t>
            </a:r>
            <a:r>
              <a:rPr lang="sl-SI" dirty="0" err="1" smtClean="0"/>
              <a:t>station</a:t>
            </a:r>
            <a:r>
              <a:rPr lang="sl-SI" dirty="0" smtClean="0"/>
              <a:t>). </a:t>
            </a:r>
            <a:r>
              <a:rPr lang="sl-SI" dirty="0" err="1" smtClean="0"/>
              <a:t>It‘s</a:t>
            </a:r>
            <a:r>
              <a:rPr lang="sl-SI" dirty="0" smtClean="0"/>
              <a:t> </a:t>
            </a:r>
            <a:r>
              <a:rPr lang="sl-SI" dirty="0" err="1" smtClean="0"/>
              <a:t>next</a:t>
            </a:r>
            <a:r>
              <a:rPr lang="sl-SI" dirty="0" smtClean="0"/>
              <a:t> to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. </a:t>
            </a:r>
            <a:r>
              <a:rPr lang="sl-SI" dirty="0" err="1" smtClean="0"/>
              <a:t>It‘s</a:t>
            </a:r>
            <a:r>
              <a:rPr lang="sl-SI" dirty="0" smtClean="0"/>
              <a:t> in front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/>
              <a:t> </a:t>
            </a:r>
            <a:r>
              <a:rPr lang="sl-SI" dirty="0" err="1" smtClean="0"/>
              <a:t>too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dirty="0" smtClean="0"/>
              <a:t>- Is </a:t>
            </a:r>
            <a:r>
              <a:rPr lang="sl-SI" dirty="0" err="1" smtClean="0"/>
              <a:t>there</a:t>
            </a:r>
            <a:r>
              <a:rPr lang="sl-SI" dirty="0" smtClean="0"/>
              <a:t> a big park in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town</a:t>
            </a:r>
            <a:r>
              <a:rPr lang="sl-SI" dirty="0"/>
              <a:t>?</a:t>
            </a:r>
            <a:r>
              <a:rPr lang="sl-SI" dirty="0" smtClean="0"/>
              <a:t> </a:t>
            </a:r>
            <a:r>
              <a:rPr lang="sl-SI" dirty="0" err="1" smtClean="0"/>
              <a:t>Yes</a:t>
            </a:r>
            <a:r>
              <a:rPr lang="sl-SI" dirty="0" smtClean="0"/>
              <a:t>, </a:t>
            </a:r>
            <a:r>
              <a:rPr lang="sl-SI" dirty="0" err="1" smtClean="0"/>
              <a:t>there</a:t>
            </a:r>
            <a:r>
              <a:rPr lang="sl-SI" dirty="0" smtClean="0"/>
              <a:t> is. </a:t>
            </a:r>
            <a:r>
              <a:rPr lang="sl-SI" dirty="0" err="1" smtClean="0"/>
              <a:t>It‘s</a:t>
            </a:r>
            <a:r>
              <a:rPr lang="sl-SI" dirty="0" smtClean="0"/>
              <a:t> </a:t>
            </a:r>
            <a:r>
              <a:rPr lang="sl-SI" dirty="0" err="1" smtClean="0"/>
              <a:t>next</a:t>
            </a:r>
            <a:r>
              <a:rPr lang="sl-SI" dirty="0" smtClean="0"/>
              <a:t> to </a:t>
            </a:r>
            <a:r>
              <a:rPr lang="sl-SI" dirty="0" err="1" smtClean="0"/>
              <a:t>the</a:t>
            </a:r>
            <a:r>
              <a:rPr lang="sl-SI" dirty="0" smtClean="0"/>
              <a:t> post </a:t>
            </a:r>
            <a:r>
              <a:rPr lang="sl-SI" dirty="0" err="1" smtClean="0"/>
              <a:t>office</a:t>
            </a:r>
            <a:r>
              <a:rPr lang="sl-SI" dirty="0" smtClean="0"/>
              <a:t>.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</a:t>
            </a:r>
            <a:r>
              <a:rPr lang="sl-SI" dirty="0" err="1" smtClean="0"/>
              <a:t>or</a:t>
            </a:r>
            <a:r>
              <a:rPr lang="sl-SI" dirty="0" smtClean="0"/>
              <a:t>:  </a:t>
            </a:r>
            <a:r>
              <a:rPr lang="sl-SI" dirty="0" err="1" smtClean="0"/>
              <a:t>It‘s</a:t>
            </a:r>
            <a:r>
              <a:rPr lang="sl-SI" dirty="0" smtClean="0"/>
              <a:t> </a:t>
            </a:r>
            <a:r>
              <a:rPr lang="sl-SI" dirty="0" err="1" smtClean="0"/>
              <a:t>behind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church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dirty="0" smtClean="0"/>
              <a:t>- I like </a:t>
            </a:r>
            <a:r>
              <a:rPr lang="sl-SI" dirty="0" err="1" smtClean="0"/>
              <a:t>riding</a:t>
            </a:r>
            <a:r>
              <a:rPr lang="sl-SI" dirty="0" smtClean="0"/>
              <a:t> a bike, </a:t>
            </a:r>
            <a:r>
              <a:rPr lang="sl-SI" dirty="0" err="1" smtClean="0"/>
              <a:t>playing</a:t>
            </a:r>
            <a:r>
              <a:rPr lang="sl-SI" dirty="0" smtClean="0"/>
              <a:t> </a:t>
            </a:r>
            <a:r>
              <a:rPr lang="sl-SI" dirty="0" err="1" smtClean="0"/>
              <a:t>football</a:t>
            </a:r>
            <a:r>
              <a:rPr lang="sl-SI" dirty="0" smtClean="0"/>
              <a:t>, </a:t>
            </a:r>
            <a:r>
              <a:rPr lang="sl-SI" dirty="0" err="1" smtClean="0"/>
              <a:t>basketball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 </a:t>
            </a:r>
            <a:r>
              <a:rPr lang="sl-SI" dirty="0" err="1" smtClean="0"/>
              <a:t>playground</a:t>
            </a:r>
            <a:r>
              <a:rPr lang="sl-SI" dirty="0" smtClean="0"/>
              <a:t>…</a:t>
            </a:r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140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 smtClean="0"/>
              <a:t>Revision</a:t>
            </a:r>
            <a:r>
              <a:rPr lang="sl-SI" dirty="0" smtClean="0"/>
              <a:t> 2</a:t>
            </a:r>
            <a:br>
              <a:rPr lang="sl-SI" dirty="0" smtClean="0"/>
            </a:br>
            <a:r>
              <a:rPr lang="sl-SI" dirty="0" err="1" smtClean="0">
                <a:solidFill>
                  <a:srgbClr val="FF0000"/>
                </a:solidFill>
              </a:rPr>
              <a:t>Correction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(4., 5., 6. </a:t>
            </a:r>
            <a:r>
              <a:rPr lang="sl-SI" dirty="0" err="1" smtClean="0">
                <a:solidFill>
                  <a:srgbClr val="FF0000"/>
                </a:solidFill>
              </a:rPr>
              <a:t>task</a:t>
            </a:r>
            <a:r>
              <a:rPr lang="sl-SI" dirty="0" smtClean="0">
                <a:solidFill>
                  <a:srgbClr val="FF0000"/>
                </a:solidFill>
              </a:rPr>
              <a:t>)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4.task: OK!</a:t>
            </a:r>
          </a:p>
          <a:p>
            <a:pPr marL="0" indent="0">
              <a:buNone/>
            </a:pPr>
            <a:r>
              <a:rPr lang="sl-SI" dirty="0" smtClean="0"/>
              <a:t>5.task: </a:t>
            </a:r>
            <a:br>
              <a:rPr lang="sl-SI" dirty="0" smtClean="0"/>
            </a:br>
            <a:r>
              <a:rPr lang="sl-SI" dirty="0" smtClean="0"/>
              <a:t>- </a:t>
            </a:r>
            <a:r>
              <a:rPr lang="sl-SI" dirty="0" err="1" smtClean="0"/>
              <a:t>quarter</a:t>
            </a:r>
            <a:r>
              <a:rPr lang="sl-SI" dirty="0" smtClean="0"/>
              <a:t>: </a:t>
            </a:r>
            <a:r>
              <a:rPr lang="sl-SI" dirty="0" err="1" smtClean="0"/>
              <a:t>Write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word</a:t>
            </a:r>
            <a:r>
              <a:rPr lang="sl-SI" dirty="0" smtClean="0"/>
              <a:t> ‚</a:t>
            </a:r>
            <a:r>
              <a:rPr lang="sl-SI" dirty="0" err="1" smtClean="0"/>
              <a:t>quarter</a:t>
            </a:r>
            <a:r>
              <a:rPr lang="sl-SI" dirty="0" smtClean="0"/>
              <a:t>‘ </a:t>
            </a:r>
            <a:r>
              <a:rPr lang="sl-SI" dirty="0" err="1" smtClean="0"/>
              <a:t>seven</a:t>
            </a:r>
            <a:r>
              <a:rPr lang="sl-SI" dirty="0" smtClean="0"/>
              <a:t> </a:t>
            </a:r>
            <a:r>
              <a:rPr lang="sl-SI" dirty="0" err="1" smtClean="0"/>
              <a:t>times</a:t>
            </a:r>
            <a:r>
              <a:rPr lang="sl-SI" dirty="0" smtClean="0"/>
              <a:t>, </a:t>
            </a:r>
            <a:r>
              <a:rPr lang="sl-SI" dirty="0" err="1" smtClean="0"/>
              <a:t>please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dirty="0" smtClean="0"/>
              <a:t>- I go home at </a:t>
            </a:r>
            <a:r>
              <a:rPr lang="sl-SI" dirty="0" err="1" smtClean="0"/>
              <a:t>twenty</a:t>
            </a:r>
            <a:r>
              <a:rPr lang="sl-SI" dirty="0" smtClean="0"/>
              <a:t> past one. (</a:t>
            </a:r>
            <a:r>
              <a:rPr lang="sl-SI" b="1" dirty="0" err="1" smtClean="0"/>
              <a:t>thirteen</a:t>
            </a:r>
            <a:r>
              <a:rPr lang="sl-SI" dirty="0" smtClean="0"/>
              <a:t> is </a:t>
            </a:r>
            <a:r>
              <a:rPr lang="sl-SI" dirty="0" err="1" smtClean="0"/>
              <a:t>wrong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r>
              <a:rPr lang="sl-SI" dirty="0" smtClean="0"/>
              <a:t>6. </a:t>
            </a:r>
            <a:r>
              <a:rPr lang="sl-SI" dirty="0" err="1" smtClean="0"/>
              <a:t>task</a:t>
            </a:r>
            <a:r>
              <a:rPr lang="sl-SI" dirty="0" smtClean="0"/>
              <a:t>:</a:t>
            </a:r>
          </a:p>
          <a:p>
            <a:pPr marL="0" indent="0">
              <a:buNone/>
            </a:pPr>
            <a:r>
              <a:rPr lang="sl-SI" dirty="0" smtClean="0"/>
              <a:t>- </a:t>
            </a:r>
            <a:r>
              <a:rPr lang="sl-SI" dirty="0" err="1" smtClean="0"/>
              <a:t>Talking</a:t>
            </a:r>
            <a:r>
              <a:rPr lang="sl-SI" dirty="0" smtClean="0"/>
              <a:t> to </a:t>
            </a:r>
            <a:r>
              <a:rPr lang="sl-SI" dirty="0" err="1" smtClean="0"/>
              <a:t>friends</a:t>
            </a:r>
            <a:r>
              <a:rPr lang="sl-SI" dirty="0" smtClean="0"/>
              <a:t>, ____________, ___________, _______________.</a:t>
            </a:r>
            <a:br>
              <a:rPr lang="sl-SI" dirty="0" smtClean="0"/>
            </a:br>
            <a:r>
              <a:rPr lang="sl-SI" dirty="0" smtClean="0"/>
              <a:t>- </a:t>
            </a:r>
            <a:r>
              <a:rPr lang="sl-SI" dirty="0" err="1" smtClean="0"/>
              <a:t>taking</a:t>
            </a:r>
            <a:r>
              <a:rPr lang="sl-SI" dirty="0" smtClean="0"/>
              <a:t> </a:t>
            </a:r>
            <a:r>
              <a:rPr lang="sl-SI" dirty="0" err="1" smtClean="0"/>
              <a:t>photos</a:t>
            </a:r>
            <a:r>
              <a:rPr lang="sl-SI" dirty="0" smtClean="0"/>
              <a:t>, ______________, ______________, ______________.</a:t>
            </a:r>
          </a:p>
          <a:p>
            <a:pPr marL="0" indent="0">
              <a:buNone/>
            </a:pPr>
            <a:r>
              <a:rPr lang="sl-SI" dirty="0" smtClean="0"/>
              <a:t>- </a:t>
            </a:r>
            <a:r>
              <a:rPr lang="sl-SI" dirty="0" err="1" smtClean="0"/>
              <a:t>Playing</a:t>
            </a:r>
            <a:r>
              <a:rPr lang="sl-SI" dirty="0" smtClean="0"/>
              <a:t> </a:t>
            </a:r>
            <a:r>
              <a:rPr lang="sl-SI" dirty="0" err="1" smtClean="0"/>
              <a:t>frisbee</a:t>
            </a:r>
            <a:r>
              <a:rPr lang="sl-SI" dirty="0" smtClean="0"/>
              <a:t>, ______________, ______________, _____________.</a:t>
            </a:r>
            <a:br>
              <a:rPr lang="sl-SI" dirty="0" smtClean="0"/>
            </a:br>
            <a:r>
              <a:rPr lang="sl-SI" dirty="0" smtClean="0"/>
              <a:t>- a </a:t>
            </a:r>
            <a:r>
              <a:rPr lang="sl-SI" dirty="0" err="1" smtClean="0"/>
              <a:t>skittle</a:t>
            </a:r>
            <a:r>
              <a:rPr lang="sl-SI" dirty="0" smtClean="0"/>
              <a:t> = kegelj</a:t>
            </a:r>
            <a:br>
              <a:rPr lang="sl-SI" dirty="0" smtClean="0"/>
            </a:br>
            <a:r>
              <a:rPr lang="sl-SI" dirty="0" smtClean="0"/>
              <a:t>- </a:t>
            </a:r>
            <a:r>
              <a:rPr lang="sl-SI" dirty="0" err="1" smtClean="0"/>
              <a:t>playing</a:t>
            </a:r>
            <a:r>
              <a:rPr lang="sl-SI" dirty="0" smtClean="0"/>
              <a:t> </a:t>
            </a:r>
            <a:r>
              <a:rPr lang="sl-SI" dirty="0" err="1" smtClean="0"/>
              <a:t>skittles</a:t>
            </a:r>
            <a:r>
              <a:rPr lang="sl-SI" dirty="0" smtClean="0"/>
              <a:t> = kegljanje  </a:t>
            </a:r>
            <a:br>
              <a:rPr lang="sl-SI" dirty="0" smtClean="0"/>
            </a:br>
            <a:r>
              <a:rPr lang="sl-SI" dirty="0" smtClean="0"/>
              <a:t>  (SB, 51/3: </a:t>
            </a:r>
            <a:r>
              <a:rPr lang="sl-SI" dirty="0" err="1" smtClean="0"/>
              <a:t>Now</a:t>
            </a:r>
            <a:r>
              <a:rPr lang="sl-SI" dirty="0" smtClean="0"/>
              <a:t> </a:t>
            </a:r>
            <a:r>
              <a:rPr lang="sl-SI" dirty="0" err="1" smtClean="0"/>
              <a:t>Vineeta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I are </a:t>
            </a:r>
            <a:r>
              <a:rPr lang="sl-SI" dirty="0" err="1" smtClean="0"/>
              <a:t>playing</a:t>
            </a:r>
            <a:r>
              <a:rPr lang="sl-SI" dirty="0" smtClean="0"/>
              <a:t> </a:t>
            </a:r>
            <a:r>
              <a:rPr lang="sl-SI" dirty="0" err="1" smtClean="0"/>
              <a:t>skittles</a:t>
            </a:r>
            <a:r>
              <a:rPr lang="sl-SI" dirty="0" smtClean="0"/>
              <a:t>.)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74" y="5127978"/>
            <a:ext cx="2073392" cy="15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1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SPACE EXPLORERS 2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SB, 52, 53     </a:t>
            </a:r>
            <a:r>
              <a:rPr lang="sl-SI" dirty="0" err="1" smtClean="0">
                <a:solidFill>
                  <a:srgbClr val="FF0000"/>
                </a:solidFill>
              </a:rPr>
              <a:t>Let‘s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write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There‘s</a:t>
            </a:r>
            <a:r>
              <a:rPr lang="sl-SI" dirty="0" smtClean="0"/>
              <a:t> </a:t>
            </a:r>
            <a:r>
              <a:rPr lang="sl-SI" dirty="0" err="1" smtClean="0"/>
              <a:t>an</a:t>
            </a:r>
            <a:r>
              <a:rPr lang="sl-SI" dirty="0" smtClean="0"/>
              <a:t> </a:t>
            </a:r>
            <a:r>
              <a:rPr lang="sl-SI" dirty="0" err="1" smtClean="0"/>
              <a:t>alien</a:t>
            </a:r>
            <a:r>
              <a:rPr lang="sl-SI" dirty="0" smtClean="0"/>
              <a:t> in front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bridge.</a:t>
            </a:r>
          </a:p>
          <a:p>
            <a:r>
              <a:rPr lang="sl-SI" dirty="0" smtClean="0"/>
              <a:t>I like </a:t>
            </a:r>
            <a:r>
              <a:rPr lang="sl-SI" dirty="0" err="1" smtClean="0"/>
              <a:t>talking</a:t>
            </a:r>
            <a:r>
              <a:rPr lang="sl-SI" dirty="0" smtClean="0"/>
              <a:t> to </a:t>
            </a:r>
            <a:r>
              <a:rPr lang="sl-SI" dirty="0" err="1" smtClean="0"/>
              <a:t>aliens</a:t>
            </a:r>
            <a:r>
              <a:rPr lang="sl-SI" dirty="0" smtClean="0"/>
              <a:t>.</a:t>
            </a:r>
          </a:p>
          <a:p>
            <a:r>
              <a:rPr lang="sl-SI" dirty="0" smtClean="0"/>
              <a:t>Is </a:t>
            </a:r>
            <a:r>
              <a:rPr lang="sl-SI" dirty="0" err="1" smtClean="0"/>
              <a:t>there</a:t>
            </a:r>
            <a:r>
              <a:rPr lang="sl-SI" dirty="0" smtClean="0"/>
              <a:t> a park in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town</a:t>
            </a:r>
            <a:r>
              <a:rPr lang="sl-SI" dirty="0" smtClean="0"/>
              <a:t>? No, </a:t>
            </a:r>
            <a:r>
              <a:rPr lang="sl-SI" dirty="0" err="1" smtClean="0"/>
              <a:t>there</a:t>
            </a:r>
            <a:r>
              <a:rPr lang="sl-SI" dirty="0" smtClean="0"/>
              <a:t> </a:t>
            </a:r>
            <a:r>
              <a:rPr lang="sl-SI" dirty="0" err="1" smtClean="0"/>
              <a:t>isn‘t</a:t>
            </a:r>
            <a:r>
              <a:rPr lang="sl-SI" dirty="0" smtClean="0"/>
              <a:t>. </a:t>
            </a:r>
            <a:r>
              <a:rPr lang="sl-SI" dirty="0" err="1" smtClean="0"/>
              <a:t>There‘s</a:t>
            </a:r>
            <a:r>
              <a:rPr lang="sl-SI" dirty="0" smtClean="0"/>
              <a:t> a </a:t>
            </a:r>
            <a:r>
              <a:rPr lang="sl-SI" dirty="0" err="1" smtClean="0"/>
              <a:t>playground</a:t>
            </a:r>
            <a:r>
              <a:rPr lang="sl-SI" dirty="0" smtClean="0"/>
              <a:t> </a:t>
            </a:r>
            <a:r>
              <a:rPr lang="sl-SI" dirty="0" err="1" smtClean="0"/>
              <a:t>behind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Where‘s</a:t>
            </a:r>
            <a:r>
              <a:rPr lang="sl-SI" dirty="0" smtClean="0"/>
              <a:t> </a:t>
            </a:r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ball</a:t>
            </a:r>
            <a:r>
              <a:rPr lang="sl-SI" dirty="0" smtClean="0"/>
              <a:t>? </a:t>
            </a:r>
            <a:r>
              <a:rPr lang="sl-SI" dirty="0" err="1" smtClean="0"/>
              <a:t>It‘s</a:t>
            </a:r>
            <a:r>
              <a:rPr lang="sl-SI" dirty="0" smtClean="0"/>
              <a:t> </a:t>
            </a:r>
            <a:r>
              <a:rPr lang="sl-SI" dirty="0" err="1" smtClean="0"/>
              <a:t>between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tree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flowers</a:t>
            </a:r>
            <a:r>
              <a:rPr lang="sl-SI" dirty="0" smtClean="0"/>
              <a:t>…in </a:t>
            </a:r>
            <a:r>
              <a:rPr lang="sl-SI" dirty="0" err="1" smtClean="0"/>
              <a:t>the</a:t>
            </a:r>
            <a:r>
              <a:rPr lang="sl-SI" dirty="0" smtClean="0"/>
              <a:t> lake.</a:t>
            </a:r>
          </a:p>
          <a:p>
            <a:r>
              <a:rPr lang="sl-SI" dirty="0" err="1" smtClean="0"/>
              <a:t>Where‘s</a:t>
            </a:r>
            <a:r>
              <a:rPr lang="sl-SI" dirty="0" smtClean="0"/>
              <a:t> Jim?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friend</a:t>
            </a:r>
            <a:r>
              <a:rPr lang="sl-SI" dirty="0" smtClean="0"/>
              <a:t> is </a:t>
            </a:r>
            <a:r>
              <a:rPr lang="sl-SI" dirty="0" err="1" smtClean="0"/>
              <a:t>behind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I‘m</a:t>
            </a:r>
            <a:r>
              <a:rPr lang="sl-SI" dirty="0" smtClean="0"/>
              <a:t> hot. Is </a:t>
            </a:r>
            <a:r>
              <a:rPr lang="sl-SI" dirty="0" err="1" smtClean="0"/>
              <a:t>there</a:t>
            </a:r>
            <a:r>
              <a:rPr lang="sl-SI" dirty="0" smtClean="0"/>
              <a:t> a </a:t>
            </a:r>
            <a:r>
              <a:rPr lang="sl-SI" dirty="0" err="1" smtClean="0"/>
              <a:t>swimming</a:t>
            </a:r>
            <a:r>
              <a:rPr lang="sl-SI" dirty="0" smtClean="0"/>
              <a:t> </a:t>
            </a:r>
            <a:r>
              <a:rPr lang="sl-SI" dirty="0" err="1" smtClean="0"/>
              <a:t>pool</a:t>
            </a:r>
            <a:r>
              <a:rPr lang="sl-SI" dirty="0" smtClean="0"/>
              <a:t> in </a:t>
            </a:r>
            <a:r>
              <a:rPr lang="sl-SI" dirty="0" err="1" smtClean="0"/>
              <a:t>this</a:t>
            </a:r>
            <a:r>
              <a:rPr lang="sl-SI" dirty="0" smtClean="0"/>
              <a:t> </a:t>
            </a:r>
            <a:r>
              <a:rPr lang="sl-SI" dirty="0" err="1" smtClean="0"/>
              <a:t>town</a:t>
            </a:r>
            <a:r>
              <a:rPr lang="sl-SI" dirty="0" smtClean="0"/>
              <a:t>? </a:t>
            </a:r>
            <a:r>
              <a:rPr lang="sl-SI" dirty="0" err="1" smtClean="0"/>
              <a:t>Yes</a:t>
            </a:r>
            <a:r>
              <a:rPr lang="sl-SI" dirty="0" smtClean="0"/>
              <a:t>, </a:t>
            </a:r>
            <a:r>
              <a:rPr lang="sl-SI" dirty="0" err="1" smtClean="0"/>
              <a:t>there</a:t>
            </a:r>
            <a:r>
              <a:rPr lang="sl-SI" dirty="0" smtClean="0"/>
              <a:t> is. </a:t>
            </a:r>
            <a:r>
              <a:rPr lang="sl-SI" dirty="0" err="1" smtClean="0"/>
              <a:t>It‘s</a:t>
            </a:r>
            <a:r>
              <a:rPr lang="sl-SI" dirty="0" smtClean="0"/>
              <a:t> </a:t>
            </a:r>
            <a:r>
              <a:rPr lang="sl-SI" dirty="0" err="1" smtClean="0"/>
              <a:t>opposite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shop</a:t>
            </a:r>
            <a:r>
              <a:rPr lang="sl-SI" dirty="0" smtClean="0"/>
              <a:t>.</a:t>
            </a:r>
          </a:p>
          <a:p>
            <a:r>
              <a:rPr lang="sl-SI" dirty="0" smtClean="0"/>
              <a:t>Oh </a:t>
            </a:r>
            <a:r>
              <a:rPr lang="sl-SI" dirty="0" err="1" smtClean="0"/>
              <a:t>dear</a:t>
            </a:r>
            <a:r>
              <a:rPr lang="sl-SI" dirty="0" smtClean="0"/>
              <a:t>!!!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45" y="488244"/>
            <a:ext cx="1219200" cy="9144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676445" y="843240"/>
            <a:ext cx="138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>
                <a:latin typeface="Comic Sans MS" panose="030F0702030302020204" pitchFamily="66" charset="0"/>
              </a:rPr>
              <a:t>Playing</a:t>
            </a:r>
            <a:r>
              <a:rPr lang="sl-SI" dirty="0" smtClean="0">
                <a:latin typeface="Comic Sans MS" panose="030F0702030302020204" pitchFamily="66" charset="0"/>
              </a:rPr>
              <a:t> golf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6" y="5426969"/>
            <a:ext cx="1727918" cy="109330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841784" y="6186311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latin typeface="Comic Sans MS" panose="030F0702030302020204" pitchFamily="66" charset="0"/>
              </a:rPr>
              <a:t>Playing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board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games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8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rgbClr val="7030A0"/>
                </a:solidFill>
              </a:rPr>
              <a:t>SPACE EXPLORERS 3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err="1" smtClean="0">
                <a:solidFill>
                  <a:srgbClr val="FF0000"/>
                </a:solidFill>
              </a:rPr>
              <a:t>Let‘s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write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  <a:r>
              <a:rPr lang="sl-SI" sz="3200" dirty="0" smtClean="0"/>
              <a:t>SB, 76, 77</a:t>
            </a:r>
            <a:br>
              <a:rPr lang="sl-SI" sz="3200" dirty="0" smtClean="0"/>
            </a:br>
            <a:r>
              <a:rPr lang="sl-SI" sz="3200" dirty="0" smtClean="0">
                <a:solidFill>
                  <a:srgbClr val="FF0000"/>
                </a:solidFill>
              </a:rPr>
              <a:t>Listen: 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539999"/>
            <a:ext cx="10515600" cy="3636963"/>
          </a:xfrm>
        </p:spPr>
        <p:txBody>
          <a:bodyPr>
            <a:normAutofit fontScale="92500" lnSpcReduction="10000"/>
          </a:bodyPr>
          <a:lstStyle/>
          <a:p>
            <a:r>
              <a:rPr lang="sl-SI" dirty="0" err="1" smtClean="0"/>
              <a:t>The</a:t>
            </a:r>
            <a:r>
              <a:rPr lang="sl-SI" dirty="0" smtClean="0"/>
              <a:t> Explorer is at home on </a:t>
            </a:r>
            <a:r>
              <a:rPr lang="sl-SI" dirty="0" err="1" smtClean="0"/>
              <a:t>Earth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What‘s</a:t>
            </a:r>
            <a:r>
              <a:rPr lang="sl-SI" dirty="0" smtClean="0"/>
              <a:t>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job</a:t>
            </a:r>
            <a:r>
              <a:rPr lang="sl-SI" dirty="0" smtClean="0"/>
              <a:t>? </a:t>
            </a:r>
            <a:r>
              <a:rPr lang="sl-SI" dirty="0" err="1" smtClean="0"/>
              <a:t>We‘re</a:t>
            </a:r>
            <a:r>
              <a:rPr lang="sl-SI" dirty="0" smtClean="0"/>
              <a:t> </a:t>
            </a:r>
            <a:r>
              <a:rPr lang="sl-SI" dirty="0" err="1" smtClean="0"/>
              <a:t>space</a:t>
            </a:r>
            <a:r>
              <a:rPr lang="sl-SI" dirty="0" smtClean="0"/>
              <a:t> </a:t>
            </a:r>
            <a:r>
              <a:rPr lang="sl-SI" dirty="0" err="1" smtClean="0"/>
              <a:t>explorers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What</a:t>
            </a:r>
            <a:r>
              <a:rPr lang="sl-SI" dirty="0" smtClean="0"/>
              <a:t> time do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get</a:t>
            </a:r>
            <a:r>
              <a:rPr lang="sl-SI" dirty="0" smtClean="0"/>
              <a:t> up? I </a:t>
            </a:r>
            <a:r>
              <a:rPr lang="sl-SI" dirty="0" err="1" smtClean="0"/>
              <a:t>get</a:t>
            </a:r>
            <a:r>
              <a:rPr lang="sl-SI" dirty="0" smtClean="0"/>
              <a:t> up at </a:t>
            </a:r>
            <a:r>
              <a:rPr lang="sl-SI" dirty="0" err="1" smtClean="0"/>
              <a:t>quarter</a:t>
            </a:r>
            <a:r>
              <a:rPr lang="sl-SI" dirty="0" smtClean="0"/>
              <a:t> past </a:t>
            </a:r>
            <a:r>
              <a:rPr lang="sl-SI" dirty="0" err="1" smtClean="0"/>
              <a:t>eight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Let‘s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a </a:t>
            </a:r>
            <a:r>
              <a:rPr lang="sl-SI" dirty="0" err="1" smtClean="0"/>
              <a:t>look</a:t>
            </a:r>
            <a:r>
              <a:rPr lang="sl-SI" dirty="0" smtClean="0"/>
              <a:t> at </a:t>
            </a:r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spaceship</a:t>
            </a:r>
            <a:r>
              <a:rPr lang="sl-SI" dirty="0" smtClean="0"/>
              <a:t> video. </a:t>
            </a:r>
          </a:p>
          <a:p>
            <a:r>
              <a:rPr lang="sl-SI" dirty="0" err="1" smtClean="0"/>
              <a:t>Look</a:t>
            </a:r>
            <a:r>
              <a:rPr lang="sl-SI" dirty="0" smtClean="0"/>
              <a:t>! </a:t>
            </a:r>
            <a:r>
              <a:rPr lang="sl-SI" dirty="0" err="1" smtClean="0"/>
              <a:t>There‘s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sea</a:t>
            </a:r>
            <a:r>
              <a:rPr lang="sl-SI" dirty="0" smtClean="0"/>
              <a:t> planet. </a:t>
            </a:r>
            <a:r>
              <a:rPr lang="sl-SI" dirty="0" err="1" smtClean="0"/>
              <a:t>Let‘s</a:t>
            </a:r>
            <a:r>
              <a:rPr lang="sl-SI" dirty="0" smtClean="0"/>
              <a:t> go!</a:t>
            </a:r>
          </a:p>
          <a:p>
            <a:r>
              <a:rPr lang="sl-SI" dirty="0" err="1" smtClean="0"/>
              <a:t>Look</a:t>
            </a:r>
            <a:r>
              <a:rPr lang="sl-SI" dirty="0" smtClean="0"/>
              <a:t> </a:t>
            </a:r>
            <a:r>
              <a:rPr lang="sl-SI" dirty="0" err="1" smtClean="0"/>
              <a:t>over</a:t>
            </a:r>
            <a:r>
              <a:rPr lang="sl-SI" dirty="0" smtClean="0"/>
              <a:t> </a:t>
            </a:r>
            <a:r>
              <a:rPr lang="sl-SI" dirty="0" err="1" smtClean="0"/>
              <a:t>there</a:t>
            </a:r>
            <a:r>
              <a:rPr lang="sl-SI" dirty="0" smtClean="0"/>
              <a:t>,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water</a:t>
            </a:r>
            <a:r>
              <a:rPr lang="sl-SI" dirty="0" smtClean="0"/>
              <a:t>!</a:t>
            </a:r>
          </a:p>
          <a:p>
            <a:r>
              <a:rPr lang="sl-SI" dirty="0" smtClean="0"/>
              <a:t>Oh, no!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seahorses</a:t>
            </a:r>
            <a:r>
              <a:rPr lang="sl-SI" dirty="0" smtClean="0"/>
              <a:t> on </a:t>
            </a:r>
            <a:r>
              <a:rPr lang="sl-SI" dirty="0" err="1" smtClean="0"/>
              <a:t>this</a:t>
            </a:r>
            <a:r>
              <a:rPr lang="sl-SI" dirty="0" smtClean="0"/>
              <a:t> planet are </a:t>
            </a:r>
            <a:r>
              <a:rPr lang="sl-SI" dirty="0" err="1" smtClean="0"/>
              <a:t>very</a:t>
            </a:r>
            <a:r>
              <a:rPr lang="sl-SI" dirty="0" smtClean="0"/>
              <a:t> </a:t>
            </a:r>
            <a:r>
              <a:rPr lang="sl-SI" dirty="0" err="1" smtClean="0"/>
              <a:t>dangerous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That‘s</a:t>
            </a:r>
            <a:r>
              <a:rPr lang="sl-SI" dirty="0" smtClean="0"/>
              <a:t> OK!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sharks</a:t>
            </a:r>
            <a:r>
              <a:rPr lang="sl-SI" dirty="0" smtClean="0"/>
              <a:t> on </a:t>
            </a:r>
            <a:r>
              <a:rPr lang="sl-SI" dirty="0" err="1" smtClean="0"/>
              <a:t>this</a:t>
            </a:r>
            <a:r>
              <a:rPr lang="sl-SI" dirty="0" smtClean="0"/>
              <a:t> planet are </a:t>
            </a:r>
            <a:r>
              <a:rPr lang="sl-SI" dirty="0" err="1" smtClean="0"/>
              <a:t>friendly</a:t>
            </a:r>
            <a:r>
              <a:rPr lang="sl-SI" dirty="0" smtClean="0"/>
              <a:t>!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8549" y="3504583"/>
            <a:ext cx="1062567" cy="141675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839694" y="4921339"/>
            <a:ext cx="121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 </a:t>
            </a:r>
            <a:r>
              <a:rPr lang="sl-SI" dirty="0" err="1" smtClean="0"/>
              <a:t>seahorse</a:t>
            </a:r>
            <a:endParaRPr lang="sl-SI" dirty="0"/>
          </a:p>
        </p:txBody>
      </p:sp>
      <p:pic>
        <p:nvPicPr>
          <p:cNvPr id="6" name="Space explorer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8489" y="1385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5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5300" dirty="0" err="1" smtClean="0">
                <a:solidFill>
                  <a:srgbClr val="7030A0"/>
                </a:solidFill>
              </a:rPr>
              <a:t>Space</a:t>
            </a:r>
            <a:r>
              <a:rPr lang="sl-SI" sz="5300" dirty="0" smtClean="0">
                <a:solidFill>
                  <a:srgbClr val="7030A0"/>
                </a:solidFill>
              </a:rPr>
              <a:t> </a:t>
            </a:r>
            <a:r>
              <a:rPr lang="sl-SI" sz="5300" dirty="0" err="1" smtClean="0">
                <a:solidFill>
                  <a:srgbClr val="7030A0"/>
                </a:solidFill>
              </a:rPr>
              <a:t>explorers</a:t>
            </a:r>
            <a:r>
              <a:rPr lang="sl-SI" sz="5300" dirty="0" smtClean="0">
                <a:solidFill>
                  <a:srgbClr val="7030A0"/>
                </a:solidFill>
              </a:rPr>
              <a:t> 3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600" dirty="0" smtClean="0"/>
              <a:t>SB, 76, 77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1825625"/>
            <a:ext cx="11209191" cy="4351338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LISTEN: </a:t>
            </a: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   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1" y="2760588"/>
            <a:ext cx="1781841" cy="124070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65" y="2763279"/>
            <a:ext cx="1857023" cy="12380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46" y="2760588"/>
            <a:ext cx="1212093" cy="12120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29" y="2731974"/>
            <a:ext cx="1297933" cy="129793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58" y="2731973"/>
            <a:ext cx="1568499" cy="129793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71" y="2731973"/>
            <a:ext cx="2096818" cy="1240708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094083" y="4586641"/>
            <a:ext cx="1069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Match</a:t>
            </a:r>
            <a:r>
              <a:rPr lang="sl-SI" dirty="0" smtClean="0"/>
              <a:t>: </a:t>
            </a:r>
            <a:r>
              <a:rPr lang="sl-SI" sz="2000" dirty="0" smtClean="0"/>
              <a:t>a </a:t>
            </a:r>
            <a:r>
              <a:rPr lang="sl-SI" sz="2000" dirty="0" err="1" smtClean="0"/>
              <a:t>seahorse</a:t>
            </a:r>
            <a:r>
              <a:rPr lang="sl-SI" sz="2000" dirty="0" smtClean="0"/>
              <a:t>    a </a:t>
            </a:r>
            <a:r>
              <a:rPr lang="sl-SI" sz="2000" dirty="0" err="1" smtClean="0"/>
              <a:t>starfish</a:t>
            </a:r>
            <a:r>
              <a:rPr lang="sl-SI" sz="2000" dirty="0" smtClean="0"/>
              <a:t>     a </a:t>
            </a:r>
            <a:r>
              <a:rPr lang="sl-SI" sz="2000" dirty="0" err="1" smtClean="0"/>
              <a:t>clam</a:t>
            </a:r>
            <a:r>
              <a:rPr lang="sl-SI" sz="2000" dirty="0" smtClean="0"/>
              <a:t>      a </a:t>
            </a:r>
            <a:r>
              <a:rPr lang="sl-SI" sz="2000" dirty="0" err="1" smtClean="0"/>
              <a:t>shark</a:t>
            </a:r>
            <a:r>
              <a:rPr lang="sl-SI" sz="2000" dirty="0" smtClean="0"/>
              <a:t>   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Galaxy</a:t>
            </a:r>
            <a:r>
              <a:rPr lang="sl-SI" sz="2000" dirty="0" smtClean="0"/>
              <a:t>   a </a:t>
            </a:r>
            <a:r>
              <a:rPr lang="sl-SI" sz="2000" dirty="0" err="1" smtClean="0"/>
              <a:t>sea</a:t>
            </a:r>
            <a:r>
              <a:rPr lang="sl-SI" sz="2000" dirty="0" smtClean="0"/>
              <a:t> </a:t>
            </a:r>
            <a:r>
              <a:rPr lang="sl-SI" sz="2000" dirty="0" err="1" smtClean="0"/>
              <a:t>urchin</a:t>
            </a:r>
            <a:r>
              <a:rPr lang="sl-SI" sz="2000" dirty="0" smtClean="0"/>
              <a:t>    a </a:t>
            </a:r>
            <a:r>
              <a:rPr lang="sl-SI" sz="2000" dirty="0" err="1" smtClean="0"/>
              <a:t>jellyfish</a:t>
            </a:r>
            <a:r>
              <a:rPr lang="sl-SI" sz="2000" dirty="0" smtClean="0"/>
              <a:t>   a planet</a:t>
            </a:r>
            <a:endParaRPr lang="sl-SI" sz="2000" dirty="0"/>
          </a:p>
        </p:txBody>
      </p:sp>
      <p:pic>
        <p:nvPicPr>
          <p:cNvPr id="11" name="Space explorers 2 list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5365" y="1520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0630"/>
          </a:xfrm>
        </p:spPr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THAILAND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200" dirty="0" smtClean="0"/>
              <a:t>SB, 78, 79                           </a:t>
            </a:r>
            <a:r>
              <a:rPr lang="sl-SI" dirty="0" smtClean="0">
                <a:solidFill>
                  <a:srgbClr val="FF0000"/>
                </a:solidFill>
              </a:rPr>
              <a:t>Listen: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014215"/>
            <a:ext cx="10515600" cy="46913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 err="1" smtClean="0">
                <a:solidFill>
                  <a:srgbClr val="FF0000"/>
                </a:solidFill>
              </a:rPr>
              <a:t>Write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twice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(</a:t>
            </a:r>
            <a:r>
              <a:rPr lang="sl-SI" dirty="0" smtClean="0"/>
              <a:t>2x): Match </a:t>
            </a:r>
            <a:r>
              <a:rPr lang="sl-SI" dirty="0" err="1" smtClean="0"/>
              <a:t>words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pictures</a:t>
            </a:r>
            <a:r>
              <a:rPr lang="sl-SI" dirty="0" smtClean="0"/>
              <a:t>.</a:t>
            </a:r>
          </a:p>
          <a:p>
            <a:pPr>
              <a:buFontTx/>
              <a:buChar char="-"/>
            </a:pPr>
            <a:r>
              <a:rPr lang="sl-SI" dirty="0" smtClean="0"/>
              <a:t>A </a:t>
            </a:r>
            <a:r>
              <a:rPr lang="sl-SI" dirty="0" err="1" smtClean="0"/>
              <a:t>beach</a:t>
            </a:r>
            <a:r>
              <a:rPr lang="sl-SI" dirty="0" smtClean="0"/>
              <a:t>     </a:t>
            </a:r>
          </a:p>
          <a:p>
            <a:pPr>
              <a:buFontTx/>
              <a:buChar char="-"/>
            </a:pPr>
            <a:r>
              <a:rPr lang="sl-SI" dirty="0" smtClean="0"/>
              <a:t>A </a:t>
            </a:r>
            <a:r>
              <a:rPr lang="sl-SI" dirty="0" err="1" smtClean="0"/>
              <a:t>snorkel</a:t>
            </a:r>
            <a:r>
              <a:rPr lang="sl-SI" dirty="0" smtClean="0"/>
              <a:t>, </a:t>
            </a:r>
            <a:r>
              <a:rPr lang="sl-SI" dirty="0" err="1" smtClean="0"/>
              <a:t>snorkelling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A mask</a:t>
            </a:r>
          </a:p>
          <a:p>
            <a:pPr>
              <a:buFontTx/>
              <a:buChar char="-"/>
            </a:pPr>
            <a:r>
              <a:rPr lang="sl-SI" dirty="0" smtClean="0"/>
              <a:t>A </a:t>
            </a:r>
            <a:r>
              <a:rPr lang="sl-SI" dirty="0" err="1" smtClean="0"/>
              <a:t>boat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Andamon</a:t>
            </a:r>
            <a:r>
              <a:rPr lang="sl-SI" dirty="0" smtClean="0"/>
              <a:t> </a:t>
            </a:r>
            <a:r>
              <a:rPr lang="sl-SI" dirty="0" err="1" smtClean="0"/>
              <a:t>Sea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err="1" smtClean="0"/>
              <a:t>Oriental</a:t>
            </a:r>
            <a:r>
              <a:rPr lang="sl-SI" dirty="0" smtClean="0"/>
              <a:t> </a:t>
            </a:r>
            <a:r>
              <a:rPr lang="sl-SI" dirty="0" err="1" smtClean="0"/>
              <a:t>Sweetlips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err="1" smtClean="0"/>
              <a:t>Spots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err="1" smtClean="0"/>
              <a:t>Stripes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Worms</a:t>
            </a:r>
          </a:p>
          <a:p>
            <a:pPr>
              <a:buFontTx/>
              <a:buChar char="-"/>
            </a:pPr>
            <a:r>
              <a:rPr lang="sl-SI" dirty="0" err="1" smtClean="0"/>
              <a:t>Crabs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err="1" smtClean="0"/>
              <a:t>Coral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err="1" smtClean="0"/>
              <a:t>shrimps</a:t>
            </a:r>
            <a:endParaRPr lang="sl-SI" dirty="0" smtClean="0"/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98" y="2438470"/>
            <a:ext cx="1306959" cy="11664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91" y="2429182"/>
            <a:ext cx="1654265" cy="10987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7" y="5312215"/>
            <a:ext cx="1526435" cy="127123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73" y="3869585"/>
            <a:ext cx="2349953" cy="176246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80" y="2333115"/>
            <a:ext cx="1705244" cy="113398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07" y="3655573"/>
            <a:ext cx="1311946" cy="138603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5190066"/>
            <a:ext cx="2273300" cy="1515533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4709592" y="5664504"/>
            <a:ext cx="305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Can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see</a:t>
            </a:r>
            <a:r>
              <a:rPr lang="sl-SI" dirty="0" smtClean="0"/>
              <a:t> </a:t>
            </a:r>
            <a:r>
              <a:rPr lang="sl-SI" dirty="0" err="1" smtClean="0"/>
              <a:t>spots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stripes</a:t>
            </a:r>
            <a:r>
              <a:rPr lang="sl-SI" dirty="0" smtClean="0"/>
              <a:t>?</a:t>
            </a:r>
            <a:endParaRPr lang="sl-SI" dirty="0"/>
          </a:p>
        </p:txBody>
      </p:sp>
      <p:pic>
        <p:nvPicPr>
          <p:cNvPr id="12" name="Thai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82656" y="951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263</Words>
  <Application>Microsoft Office PowerPoint</Application>
  <PresentationFormat>Širokozaslonsko</PresentationFormat>
  <Paragraphs>55</Paragraphs>
  <Slides>7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Officeova tema</vt:lpstr>
      <vt:lpstr>SPACE EXPLORERS 3 SB, 76, 77 AB, 64, 65</vt:lpstr>
      <vt:lpstr>Revision 2 Correction (1., 2., 3.task)</vt:lpstr>
      <vt:lpstr>Revision 2 Correction (4., 5., 6. task)</vt:lpstr>
      <vt:lpstr>SPACE EXPLORERS 2 SB, 52, 53     Let‘s write</vt:lpstr>
      <vt:lpstr>SPACE EXPLORERS 3 Let‘s write, SB, 76, 77 Listen: </vt:lpstr>
      <vt:lpstr>Space explorers 3 SB, 76, 77 </vt:lpstr>
      <vt:lpstr>THAILAND SB, 78, 79                           Listen: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EXPLORERS 3 SB, 76, 77 AB, 64, 65</dc:title>
  <dc:creator>HP</dc:creator>
  <cp:lastModifiedBy>HP</cp:lastModifiedBy>
  <cp:revision>23</cp:revision>
  <dcterms:created xsi:type="dcterms:W3CDTF">2020-05-04T11:06:40Z</dcterms:created>
  <dcterms:modified xsi:type="dcterms:W3CDTF">2020-05-04T15:09:52Z</dcterms:modified>
</cp:coreProperties>
</file>