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60"/>
  </p:normalViewPr>
  <p:slideViewPr>
    <p:cSldViewPr snapToGrid="0">
      <p:cViewPr varScale="1">
        <p:scale>
          <a:sx n="85" d="100"/>
          <a:sy n="85" d="100"/>
        </p:scale>
        <p:origin x="9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Uredite slog podnaslova matrice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FB308-8A8E-467E-80DA-B96485ED5D15}" type="datetimeFigureOut">
              <a:rPr lang="sl-SI" smtClean="0"/>
              <a:t>25. 05. 2020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9C4A4-983C-4858-9FB4-B3D27378956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337786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FB308-8A8E-467E-80DA-B96485ED5D15}" type="datetimeFigureOut">
              <a:rPr lang="sl-SI" smtClean="0"/>
              <a:t>25. 05. 2020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9C4A4-983C-4858-9FB4-B3D27378956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626121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FB308-8A8E-467E-80DA-B96485ED5D15}" type="datetimeFigureOut">
              <a:rPr lang="sl-SI" smtClean="0"/>
              <a:t>25. 05. 2020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9C4A4-983C-4858-9FB4-B3D27378956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06339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FB308-8A8E-467E-80DA-B96485ED5D15}" type="datetimeFigureOut">
              <a:rPr lang="sl-SI" smtClean="0"/>
              <a:t>25. 05. 2020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9C4A4-983C-4858-9FB4-B3D27378956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69374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FB308-8A8E-467E-80DA-B96485ED5D15}" type="datetimeFigureOut">
              <a:rPr lang="sl-SI" smtClean="0"/>
              <a:t>25. 05. 2020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9C4A4-983C-4858-9FB4-B3D27378956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99056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FB308-8A8E-467E-80DA-B96485ED5D15}" type="datetimeFigureOut">
              <a:rPr lang="sl-SI" smtClean="0"/>
              <a:t>25. 05. 2020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9C4A4-983C-4858-9FB4-B3D27378956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12201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FB308-8A8E-467E-80DA-B96485ED5D15}" type="datetimeFigureOut">
              <a:rPr lang="sl-SI" smtClean="0"/>
              <a:t>25. 05. 2020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9C4A4-983C-4858-9FB4-B3D27378956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898187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FB308-8A8E-467E-80DA-B96485ED5D15}" type="datetimeFigureOut">
              <a:rPr lang="sl-SI" smtClean="0"/>
              <a:t>25. 05. 2020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9C4A4-983C-4858-9FB4-B3D27378956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147336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FB308-8A8E-467E-80DA-B96485ED5D15}" type="datetimeFigureOut">
              <a:rPr lang="sl-SI" smtClean="0"/>
              <a:t>25. 05. 2020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9C4A4-983C-4858-9FB4-B3D27378956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837138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FB308-8A8E-467E-80DA-B96485ED5D15}" type="datetimeFigureOut">
              <a:rPr lang="sl-SI" smtClean="0"/>
              <a:t>25. 05. 2020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9C4A4-983C-4858-9FB4-B3D27378956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039852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FB308-8A8E-467E-80DA-B96485ED5D15}" type="datetimeFigureOut">
              <a:rPr lang="sl-SI" smtClean="0"/>
              <a:t>25. 05. 2020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9C4A4-983C-4858-9FB4-B3D27378956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971346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6FB308-8A8E-467E-80DA-B96485ED5D15}" type="datetimeFigureOut">
              <a:rPr lang="sl-SI" smtClean="0"/>
              <a:t>25. 05. 2020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49C4A4-983C-4858-9FB4-B3D27378956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02828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2" Type="http://schemas.openxmlformats.org/officeDocument/2006/relationships/audio" Target="../media/media1.m4a"/><Relationship Id="rId16" Type="http://schemas.openxmlformats.org/officeDocument/2006/relationships/image" Target="../media/image14.png"/><Relationship Id="rId1" Type="http://schemas.microsoft.com/office/2007/relationships/media" Target="../media/media1.m4a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5" Type="http://schemas.openxmlformats.org/officeDocument/2006/relationships/image" Target="../media/image3.jpeg"/><Relationship Id="rId15" Type="http://schemas.openxmlformats.org/officeDocument/2006/relationships/image" Target="../media/image13.jpeg"/><Relationship Id="rId10" Type="http://schemas.openxmlformats.org/officeDocument/2006/relationships/image" Target="../media/image8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Relationship Id="rId14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microsoft.com/office/2007/relationships/media" Target="../media/media3.m4a"/><Relationship Id="rId7" Type="http://schemas.openxmlformats.org/officeDocument/2006/relationships/image" Target="../media/image16.jpe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15.jpe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3.m4a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4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https://www.youtube.com/embed/phn-sWlCv84" TargetMode="External"/><Relationship Id="rId1" Type="http://schemas.openxmlformats.org/officeDocument/2006/relationships/video" Target="https://www.youtube.com/embed/frN3nvhIHUk" TargetMode="Externa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rkoKjUayyS8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 err="1" smtClean="0"/>
              <a:t>Unit</a:t>
            </a:r>
            <a:r>
              <a:rPr lang="sl-SI" dirty="0" smtClean="0"/>
              <a:t> 6: </a:t>
            </a:r>
            <a:r>
              <a:rPr lang="sl-SI" dirty="0" err="1" smtClean="0">
                <a:solidFill>
                  <a:srgbClr val="00B050"/>
                </a:solidFill>
              </a:rPr>
              <a:t>Camping</a:t>
            </a:r>
            <a:endParaRPr lang="sl-SI" dirty="0">
              <a:solidFill>
                <a:srgbClr val="00B050"/>
              </a:solidFill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sl-SI" b="1" dirty="0" smtClean="0">
                <a:solidFill>
                  <a:srgbClr val="0070C0"/>
                </a:solidFill>
              </a:rPr>
              <a:t>4.a</a:t>
            </a:r>
          </a:p>
          <a:p>
            <a:r>
              <a:rPr lang="sl-SI" dirty="0" err="1" smtClean="0"/>
              <a:t>May</a:t>
            </a:r>
            <a:endParaRPr lang="sl-SI" dirty="0" smtClean="0"/>
          </a:p>
          <a:p>
            <a:r>
              <a:rPr lang="sl-SI" dirty="0" err="1" smtClean="0"/>
              <a:t>Week</a:t>
            </a:r>
            <a:r>
              <a:rPr lang="sl-SI" dirty="0" smtClean="0"/>
              <a:t>: 39</a:t>
            </a:r>
            <a:br>
              <a:rPr lang="sl-SI" dirty="0" smtClean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 err="1" smtClean="0"/>
              <a:t>Lesson</a:t>
            </a:r>
            <a:r>
              <a:rPr lang="sl-SI" dirty="0" smtClean="0"/>
              <a:t>: 69., 70.</a:t>
            </a:r>
          </a:p>
          <a:p>
            <a:r>
              <a:rPr lang="sl-SI" dirty="0" err="1" smtClean="0"/>
              <a:t>Teacher</a:t>
            </a:r>
            <a:r>
              <a:rPr lang="sl-SI" dirty="0" smtClean="0"/>
              <a:t>: Jolanda Regouc</a:t>
            </a:r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3602038"/>
            <a:ext cx="3698648" cy="2196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5185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sz="6000" dirty="0" err="1" smtClean="0">
                <a:solidFill>
                  <a:srgbClr val="0070C0"/>
                </a:solidFill>
              </a:rPr>
              <a:t>I‘m</a:t>
            </a:r>
            <a:r>
              <a:rPr lang="sl-SI" sz="6000" dirty="0" smtClean="0">
                <a:solidFill>
                  <a:srgbClr val="0070C0"/>
                </a:solidFill>
              </a:rPr>
              <a:t> </a:t>
            </a:r>
            <a:r>
              <a:rPr lang="sl-SI" sz="6000" dirty="0" err="1" smtClean="0">
                <a:solidFill>
                  <a:srgbClr val="0070C0"/>
                </a:solidFill>
              </a:rPr>
              <a:t>hungry</a:t>
            </a:r>
            <a:r>
              <a:rPr lang="sl-SI" sz="6000" dirty="0" smtClean="0">
                <a:solidFill>
                  <a:srgbClr val="0070C0"/>
                </a:solidFill>
              </a:rPr>
              <a:t>! </a:t>
            </a:r>
            <a:r>
              <a:rPr lang="sl-SI" sz="6000" dirty="0" err="1" smtClean="0">
                <a:solidFill>
                  <a:srgbClr val="0070C0"/>
                </a:solidFill>
              </a:rPr>
              <a:t>I‘m</a:t>
            </a:r>
            <a:r>
              <a:rPr lang="sl-SI" sz="6000" dirty="0" smtClean="0">
                <a:solidFill>
                  <a:srgbClr val="0070C0"/>
                </a:solidFill>
              </a:rPr>
              <a:t> </a:t>
            </a:r>
            <a:r>
              <a:rPr lang="sl-SI" sz="6000" dirty="0" err="1" smtClean="0">
                <a:solidFill>
                  <a:srgbClr val="0070C0"/>
                </a:solidFill>
              </a:rPr>
              <a:t>thirsty</a:t>
            </a:r>
            <a:r>
              <a:rPr lang="sl-SI" sz="6000" dirty="0" smtClean="0">
                <a:solidFill>
                  <a:srgbClr val="0070C0"/>
                </a:solidFill>
              </a:rPr>
              <a:t>!</a:t>
            </a:r>
            <a:r>
              <a:rPr lang="sl-SI" dirty="0" smtClean="0"/>
              <a:t/>
            </a:r>
            <a:br>
              <a:rPr lang="sl-SI" dirty="0" smtClean="0"/>
            </a:br>
            <a:r>
              <a:rPr lang="sl-SI" dirty="0" smtClean="0">
                <a:solidFill>
                  <a:srgbClr val="FF0000"/>
                </a:solidFill>
              </a:rPr>
              <a:t>Listen:</a:t>
            </a:r>
            <a:endParaRPr lang="sl-SI" dirty="0">
              <a:solidFill>
                <a:srgbClr val="FF0000"/>
              </a:solidFill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sl-SI" dirty="0" err="1" smtClean="0"/>
              <a:t>Salad</a:t>
            </a:r>
            <a:r>
              <a:rPr lang="sl-SI" dirty="0" smtClean="0"/>
              <a:t>	</a:t>
            </a:r>
          </a:p>
          <a:p>
            <a:r>
              <a:rPr lang="sl-SI" dirty="0" smtClean="0"/>
              <a:t>Toast</a:t>
            </a:r>
          </a:p>
          <a:p>
            <a:r>
              <a:rPr lang="sl-SI" dirty="0" err="1" smtClean="0"/>
              <a:t>Water</a:t>
            </a:r>
            <a:endParaRPr lang="sl-SI" dirty="0" smtClean="0"/>
          </a:p>
          <a:p>
            <a:r>
              <a:rPr lang="sl-SI" dirty="0" smtClean="0"/>
              <a:t>Jam</a:t>
            </a:r>
          </a:p>
          <a:p>
            <a:r>
              <a:rPr lang="sl-SI" dirty="0" err="1" smtClean="0"/>
              <a:t>Sandwiches</a:t>
            </a:r>
            <a:endParaRPr lang="sl-SI" dirty="0" smtClean="0"/>
          </a:p>
          <a:p>
            <a:r>
              <a:rPr lang="sl-SI" dirty="0" smtClean="0"/>
              <a:t>Pasta</a:t>
            </a:r>
          </a:p>
          <a:p>
            <a:r>
              <a:rPr lang="sl-SI" dirty="0" err="1" smtClean="0"/>
              <a:t>Eggs</a:t>
            </a:r>
            <a:r>
              <a:rPr lang="sl-SI" dirty="0" smtClean="0"/>
              <a:t>    </a:t>
            </a:r>
          </a:p>
          <a:p>
            <a:r>
              <a:rPr lang="sl-SI" dirty="0" err="1" smtClean="0"/>
              <a:t>Juice</a:t>
            </a:r>
            <a:endParaRPr lang="sl-SI" dirty="0" smtClean="0"/>
          </a:p>
          <a:p>
            <a:r>
              <a:rPr lang="sl-SI" dirty="0" err="1" smtClean="0"/>
              <a:t>Breakfast</a:t>
            </a:r>
            <a:endParaRPr lang="sl-SI" dirty="0" smtClean="0"/>
          </a:p>
          <a:p>
            <a:r>
              <a:rPr lang="sl-SI" dirty="0" err="1" smtClean="0"/>
              <a:t>Lunch</a:t>
            </a:r>
            <a:endParaRPr lang="sl-SI" dirty="0" smtClean="0"/>
          </a:p>
          <a:p>
            <a:r>
              <a:rPr lang="sl-SI" dirty="0" err="1" smtClean="0"/>
              <a:t>Dinner</a:t>
            </a:r>
            <a:endParaRPr lang="sl-SI" dirty="0" smtClean="0"/>
          </a:p>
          <a:p>
            <a:r>
              <a:rPr lang="sl-SI" dirty="0" err="1" smtClean="0"/>
              <a:t>Hungry</a:t>
            </a:r>
            <a:endParaRPr lang="sl-SI" dirty="0" smtClean="0"/>
          </a:p>
          <a:p>
            <a:r>
              <a:rPr lang="sl-SI" dirty="0" err="1" smtClean="0"/>
              <a:t>thirsty</a:t>
            </a:r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100" y="2373866"/>
            <a:ext cx="1674989" cy="1116659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550" y="2429628"/>
            <a:ext cx="835989" cy="1251596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089384"/>
            <a:ext cx="1772356" cy="1274619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5727" y="2089384"/>
            <a:ext cx="1068274" cy="1383763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5639" y="2090795"/>
            <a:ext cx="945605" cy="1440821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4314" y="2089384"/>
            <a:ext cx="954978" cy="1383763"/>
          </a:xfrm>
          <a:prstGeom prst="rect">
            <a:avLst/>
          </a:prstGeom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9406" y="3625462"/>
            <a:ext cx="1179689" cy="1769534"/>
          </a:xfrm>
          <a:prstGeom prst="rect">
            <a:avLst/>
          </a:prstGeom>
        </p:spPr>
      </p:pic>
      <p:pic>
        <p:nvPicPr>
          <p:cNvPr id="11" name="Slika 1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756" y="3816161"/>
            <a:ext cx="2359405" cy="1578835"/>
          </a:xfrm>
          <a:prstGeom prst="rect">
            <a:avLst/>
          </a:prstGeom>
        </p:spPr>
      </p:pic>
      <p:pic>
        <p:nvPicPr>
          <p:cNvPr id="12" name="Slika 1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8126" y="3816161"/>
            <a:ext cx="2889956" cy="1624807"/>
          </a:xfrm>
          <a:prstGeom prst="rect">
            <a:avLst/>
          </a:prstGeom>
        </p:spPr>
      </p:pic>
      <p:pic>
        <p:nvPicPr>
          <p:cNvPr id="13" name="Slika 1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9491" y="3816161"/>
            <a:ext cx="1608371" cy="1608371"/>
          </a:xfrm>
          <a:prstGeom prst="rect">
            <a:avLst/>
          </a:prstGeom>
        </p:spPr>
      </p:pic>
      <p:pic>
        <p:nvPicPr>
          <p:cNvPr id="14" name="Slika 1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5821" y="524279"/>
            <a:ext cx="1433689" cy="1075267"/>
          </a:xfrm>
          <a:prstGeom prst="rect">
            <a:avLst/>
          </a:prstGeom>
        </p:spPr>
      </p:pic>
      <p:pic>
        <p:nvPicPr>
          <p:cNvPr id="15" name="Slika 14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1" y="563943"/>
            <a:ext cx="1552929" cy="1001890"/>
          </a:xfrm>
          <a:prstGeom prst="rect">
            <a:avLst/>
          </a:prstGeom>
        </p:spPr>
      </p:pic>
      <p:pic>
        <p:nvPicPr>
          <p:cNvPr id="16" name="I am hungr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3704167" y="92134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536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666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l-SI" b="1" dirty="0" err="1" smtClean="0">
                <a:solidFill>
                  <a:srgbClr val="00B050"/>
                </a:solidFill>
              </a:rPr>
              <a:t>Let‘s</a:t>
            </a:r>
            <a:r>
              <a:rPr lang="sl-SI" b="1" dirty="0" smtClean="0">
                <a:solidFill>
                  <a:srgbClr val="00B050"/>
                </a:solidFill>
              </a:rPr>
              <a:t> </a:t>
            </a:r>
            <a:r>
              <a:rPr lang="sl-SI" b="1" dirty="0" err="1" smtClean="0">
                <a:solidFill>
                  <a:srgbClr val="00B050"/>
                </a:solidFill>
              </a:rPr>
              <a:t>eat</a:t>
            </a:r>
            <a:r>
              <a:rPr lang="sl-SI" dirty="0" smtClean="0"/>
              <a:t/>
            </a:r>
            <a:br>
              <a:rPr lang="sl-SI" dirty="0" smtClean="0"/>
            </a:br>
            <a:r>
              <a:rPr lang="sl-SI" sz="2800" dirty="0" smtClean="0"/>
              <a:t>SB, 70              </a:t>
            </a:r>
            <a:br>
              <a:rPr lang="sl-SI" sz="2800" dirty="0" smtClean="0"/>
            </a:br>
            <a:r>
              <a:rPr lang="sl-SI" sz="3600" dirty="0" smtClean="0">
                <a:solidFill>
                  <a:srgbClr val="FF0000"/>
                </a:solidFill>
              </a:rPr>
              <a:t>Listen:</a:t>
            </a:r>
            <a:endParaRPr lang="sl-SI" sz="3600" dirty="0">
              <a:solidFill>
                <a:srgbClr val="FF0000"/>
              </a:solidFill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sl-SI" dirty="0" err="1" smtClean="0">
                <a:solidFill>
                  <a:srgbClr val="00B050"/>
                </a:solidFill>
              </a:rPr>
              <a:t>Read</a:t>
            </a:r>
            <a:r>
              <a:rPr lang="sl-SI" dirty="0" smtClean="0">
                <a:solidFill>
                  <a:srgbClr val="00B050"/>
                </a:solidFill>
              </a:rPr>
              <a:t> </a:t>
            </a:r>
            <a:r>
              <a:rPr lang="sl-SI" dirty="0" err="1" smtClean="0">
                <a:solidFill>
                  <a:srgbClr val="00B050"/>
                </a:solidFill>
              </a:rPr>
              <a:t>and</a:t>
            </a:r>
            <a:r>
              <a:rPr lang="sl-SI" dirty="0" smtClean="0">
                <a:solidFill>
                  <a:srgbClr val="00B050"/>
                </a:solidFill>
              </a:rPr>
              <a:t> </a:t>
            </a:r>
            <a:r>
              <a:rPr lang="sl-SI" dirty="0" err="1" smtClean="0">
                <a:solidFill>
                  <a:srgbClr val="00B050"/>
                </a:solidFill>
              </a:rPr>
              <a:t>rewrite</a:t>
            </a:r>
            <a:r>
              <a:rPr lang="sl-SI" dirty="0" smtClean="0">
                <a:solidFill>
                  <a:srgbClr val="00B050"/>
                </a:solidFill>
              </a:rPr>
              <a:t>. </a:t>
            </a:r>
            <a:r>
              <a:rPr lang="sl-SI" dirty="0" smtClean="0">
                <a:solidFill>
                  <a:srgbClr val="FF0000"/>
                </a:solidFill>
              </a:rPr>
              <a:t>Listen</a:t>
            </a:r>
            <a:r>
              <a:rPr lang="sl-SI" dirty="0" smtClean="0">
                <a:solidFill>
                  <a:srgbClr val="FF0000"/>
                </a:solidFill>
              </a:rPr>
              <a:t>:</a:t>
            </a:r>
          </a:p>
          <a:p>
            <a:pPr marL="0" indent="0">
              <a:buNone/>
            </a:pPr>
            <a:endParaRPr lang="sl-SI" dirty="0" smtClean="0">
              <a:solidFill>
                <a:srgbClr val="FF0000"/>
              </a:solidFill>
            </a:endParaRPr>
          </a:p>
          <a:p>
            <a:pPr>
              <a:buFontTx/>
              <a:buChar char="-"/>
            </a:pPr>
            <a:r>
              <a:rPr lang="sl-SI" dirty="0" err="1" smtClean="0"/>
              <a:t>I‘m</a:t>
            </a:r>
            <a:r>
              <a:rPr lang="sl-SI" dirty="0" smtClean="0"/>
              <a:t> </a:t>
            </a:r>
            <a:r>
              <a:rPr lang="sl-SI" dirty="0" err="1" smtClean="0"/>
              <a:t>hungry</a:t>
            </a:r>
            <a:r>
              <a:rPr lang="sl-SI" dirty="0" smtClean="0"/>
              <a:t>. </a:t>
            </a:r>
            <a:r>
              <a:rPr lang="sl-SI" dirty="0" err="1" smtClean="0"/>
              <a:t>Let‘s</a:t>
            </a:r>
            <a:r>
              <a:rPr lang="sl-SI" dirty="0" smtClean="0"/>
              <a:t> </a:t>
            </a:r>
            <a:r>
              <a:rPr lang="sl-SI" dirty="0" err="1" smtClean="0"/>
              <a:t>eat</a:t>
            </a:r>
            <a:r>
              <a:rPr lang="sl-SI" dirty="0" smtClean="0"/>
              <a:t>! </a:t>
            </a:r>
            <a:endParaRPr lang="sl-SI" dirty="0" smtClean="0"/>
          </a:p>
          <a:p>
            <a:pPr>
              <a:buFontTx/>
              <a:buChar char="-"/>
            </a:pPr>
            <a:r>
              <a:rPr lang="sl-SI" dirty="0" smtClean="0"/>
              <a:t>Do </a:t>
            </a:r>
            <a:r>
              <a:rPr lang="sl-SI" dirty="0" err="1" smtClean="0"/>
              <a:t>you</a:t>
            </a:r>
            <a:r>
              <a:rPr lang="sl-SI" dirty="0" smtClean="0"/>
              <a:t> like </a:t>
            </a:r>
            <a:r>
              <a:rPr lang="sl-SI" dirty="0" err="1" smtClean="0"/>
              <a:t>sausages</a:t>
            </a:r>
            <a:r>
              <a:rPr lang="sl-SI" dirty="0" smtClean="0"/>
              <a:t>? </a:t>
            </a:r>
            <a:r>
              <a:rPr lang="sl-SI" dirty="0" err="1" smtClean="0"/>
              <a:t>Yes</a:t>
            </a:r>
            <a:r>
              <a:rPr lang="sl-SI" dirty="0" smtClean="0"/>
              <a:t>, I do. </a:t>
            </a:r>
          </a:p>
          <a:p>
            <a:pPr>
              <a:buFontTx/>
              <a:buChar char="-"/>
            </a:pPr>
            <a:r>
              <a:rPr lang="sl-SI" dirty="0" smtClean="0"/>
              <a:t>Do </a:t>
            </a:r>
            <a:r>
              <a:rPr lang="sl-SI" dirty="0" err="1" smtClean="0"/>
              <a:t>you</a:t>
            </a:r>
            <a:r>
              <a:rPr lang="sl-SI" dirty="0" smtClean="0"/>
              <a:t> like </a:t>
            </a:r>
            <a:r>
              <a:rPr lang="sl-SI" dirty="0" err="1" smtClean="0"/>
              <a:t>juice</a:t>
            </a:r>
            <a:r>
              <a:rPr lang="sl-SI" dirty="0" smtClean="0"/>
              <a:t>? No, I </a:t>
            </a:r>
            <a:r>
              <a:rPr lang="sl-SI" dirty="0" err="1" smtClean="0"/>
              <a:t>don‘t</a:t>
            </a:r>
            <a:r>
              <a:rPr lang="sl-SI" dirty="0" smtClean="0"/>
              <a:t>. </a:t>
            </a:r>
          </a:p>
          <a:p>
            <a:pPr>
              <a:buFontTx/>
              <a:buChar char="-"/>
            </a:pPr>
            <a:r>
              <a:rPr lang="sl-SI" dirty="0" err="1" smtClean="0"/>
              <a:t>Can</a:t>
            </a:r>
            <a:r>
              <a:rPr lang="sl-SI" dirty="0" smtClean="0"/>
              <a:t> I </a:t>
            </a:r>
            <a:r>
              <a:rPr lang="sl-SI" dirty="0" err="1" smtClean="0"/>
              <a:t>have</a:t>
            </a:r>
            <a:r>
              <a:rPr lang="sl-SI" dirty="0" smtClean="0"/>
              <a:t> </a:t>
            </a:r>
            <a:r>
              <a:rPr lang="sl-SI" dirty="0" err="1" smtClean="0"/>
              <a:t>water</a:t>
            </a:r>
            <a:r>
              <a:rPr lang="sl-SI" dirty="0" smtClean="0"/>
              <a:t>, </a:t>
            </a:r>
            <a:r>
              <a:rPr lang="sl-SI" dirty="0" err="1" smtClean="0"/>
              <a:t>please</a:t>
            </a:r>
            <a:r>
              <a:rPr lang="sl-SI" dirty="0" smtClean="0"/>
              <a:t>? </a:t>
            </a:r>
          </a:p>
          <a:p>
            <a:pPr>
              <a:buFontTx/>
              <a:buChar char="-"/>
            </a:pPr>
            <a:r>
              <a:rPr lang="sl-SI" dirty="0" err="1" smtClean="0"/>
              <a:t>Can</a:t>
            </a:r>
            <a:r>
              <a:rPr lang="sl-SI" dirty="0" smtClean="0"/>
              <a:t> </a:t>
            </a:r>
            <a:r>
              <a:rPr lang="sl-SI" dirty="0" err="1" smtClean="0"/>
              <a:t>we</a:t>
            </a:r>
            <a:r>
              <a:rPr lang="sl-SI" dirty="0" smtClean="0"/>
              <a:t> </a:t>
            </a:r>
            <a:r>
              <a:rPr lang="sl-SI" dirty="0" err="1" smtClean="0"/>
              <a:t>have</a:t>
            </a:r>
            <a:r>
              <a:rPr lang="sl-SI" dirty="0" smtClean="0"/>
              <a:t> some, </a:t>
            </a:r>
            <a:r>
              <a:rPr lang="sl-SI" dirty="0" err="1" smtClean="0"/>
              <a:t>please</a:t>
            </a:r>
            <a:r>
              <a:rPr lang="sl-SI" dirty="0" smtClean="0"/>
              <a:t>? </a:t>
            </a:r>
            <a:br>
              <a:rPr lang="sl-SI" dirty="0" smtClean="0"/>
            </a:br>
            <a:r>
              <a:rPr lang="sl-SI" dirty="0" err="1" smtClean="0"/>
              <a:t>Sorry</a:t>
            </a:r>
            <a:r>
              <a:rPr lang="sl-SI" dirty="0" smtClean="0"/>
              <a:t>, </a:t>
            </a:r>
            <a:r>
              <a:rPr lang="sl-SI" dirty="0" err="1" smtClean="0"/>
              <a:t>children</a:t>
            </a:r>
            <a:r>
              <a:rPr lang="sl-SI" dirty="0" smtClean="0"/>
              <a:t>. </a:t>
            </a:r>
            <a:r>
              <a:rPr lang="sl-SI" dirty="0" err="1" smtClean="0"/>
              <a:t>This</a:t>
            </a:r>
            <a:r>
              <a:rPr lang="sl-SI" dirty="0" smtClean="0"/>
              <a:t> </a:t>
            </a:r>
            <a:r>
              <a:rPr lang="sl-SI" dirty="0" err="1" smtClean="0"/>
              <a:t>food</a:t>
            </a:r>
            <a:r>
              <a:rPr lang="sl-SI" dirty="0" smtClean="0"/>
              <a:t> is </a:t>
            </a:r>
            <a:r>
              <a:rPr lang="sl-SI" dirty="0" err="1" smtClean="0"/>
              <a:t>just</a:t>
            </a:r>
            <a:r>
              <a:rPr lang="sl-SI" dirty="0" smtClean="0"/>
              <a:t> </a:t>
            </a:r>
            <a:r>
              <a:rPr lang="sl-SI" dirty="0" err="1" smtClean="0"/>
              <a:t>for</a:t>
            </a:r>
            <a:r>
              <a:rPr lang="sl-SI" dirty="0" smtClean="0"/>
              <a:t> Mike </a:t>
            </a:r>
            <a:r>
              <a:rPr lang="sl-SI" dirty="0" err="1" smtClean="0"/>
              <a:t>and</a:t>
            </a:r>
            <a:r>
              <a:rPr lang="sl-SI" dirty="0" smtClean="0"/>
              <a:t> me.</a:t>
            </a:r>
          </a:p>
          <a:p>
            <a:pPr>
              <a:buFontTx/>
              <a:buChar char="-"/>
            </a:pPr>
            <a:r>
              <a:rPr lang="sl-SI" dirty="0" err="1" smtClean="0">
                <a:solidFill>
                  <a:srgbClr val="FF0000"/>
                </a:solidFill>
              </a:rPr>
              <a:t>Remember</a:t>
            </a:r>
            <a:r>
              <a:rPr lang="sl-SI" dirty="0" smtClean="0">
                <a:solidFill>
                  <a:srgbClr val="FF0000"/>
                </a:solidFill>
              </a:rPr>
              <a:t>: </a:t>
            </a:r>
            <a:r>
              <a:rPr lang="sl-SI" dirty="0" smtClean="0"/>
              <a:t>Do </a:t>
            </a:r>
            <a:r>
              <a:rPr lang="sl-SI" dirty="0" err="1" smtClean="0"/>
              <a:t>you</a:t>
            </a:r>
            <a:r>
              <a:rPr lang="sl-SI" dirty="0" smtClean="0"/>
              <a:t> like </a:t>
            </a:r>
            <a:r>
              <a:rPr lang="sl-SI" dirty="0" err="1" smtClean="0"/>
              <a:t>salad</a:t>
            </a:r>
            <a:r>
              <a:rPr lang="sl-SI" dirty="0" smtClean="0"/>
              <a:t>?</a:t>
            </a:r>
            <a:br>
              <a:rPr lang="sl-SI" dirty="0" smtClean="0"/>
            </a:br>
            <a:r>
              <a:rPr lang="sl-SI" dirty="0" smtClean="0"/>
              <a:t>                      </a:t>
            </a:r>
            <a:r>
              <a:rPr lang="sl-SI" dirty="0" err="1" smtClean="0"/>
              <a:t>Yes</a:t>
            </a:r>
            <a:r>
              <a:rPr lang="sl-SI" dirty="0" smtClean="0"/>
              <a:t>, I do. / No, I </a:t>
            </a:r>
            <a:r>
              <a:rPr lang="sl-SI" dirty="0" err="1" smtClean="0"/>
              <a:t>don‘t</a:t>
            </a:r>
            <a:r>
              <a:rPr lang="sl-SI" dirty="0" smtClean="0"/>
              <a:t>.</a:t>
            </a:r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9123" y="2829938"/>
            <a:ext cx="872610" cy="1302371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49066" y="2495784"/>
            <a:ext cx="1478010" cy="985340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7581" y="3616061"/>
            <a:ext cx="3146219" cy="2477648"/>
          </a:xfrm>
          <a:prstGeom prst="rect">
            <a:avLst/>
          </a:prstGeom>
        </p:spPr>
      </p:pic>
      <p:pic>
        <p:nvPicPr>
          <p:cNvPr id="7" name="Let's ea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935105" y="1520825"/>
            <a:ext cx="609600" cy="609600"/>
          </a:xfrm>
          <a:prstGeom prst="rect">
            <a:avLst/>
          </a:prstGeom>
        </p:spPr>
      </p:pic>
      <p:pic>
        <p:nvPicPr>
          <p:cNvPr id="8" name="Let's eat story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217476" y="62560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220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373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6815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l-SI" b="1" dirty="0" err="1" smtClean="0">
                <a:solidFill>
                  <a:srgbClr val="00B050"/>
                </a:solidFill>
              </a:rPr>
              <a:t>Mr</a:t>
            </a:r>
            <a:r>
              <a:rPr lang="sl-SI" b="1" dirty="0" smtClean="0">
                <a:solidFill>
                  <a:srgbClr val="00B050"/>
                </a:solidFill>
              </a:rPr>
              <a:t> Munch</a:t>
            </a:r>
            <a:r>
              <a:rPr lang="sl-SI" dirty="0" smtClean="0"/>
              <a:t/>
            </a:r>
            <a:br>
              <a:rPr lang="sl-SI" dirty="0" smtClean="0"/>
            </a:br>
            <a:r>
              <a:rPr lang="sl-SI" sz="3100" dirty="0" smtClean="0"/>
              <a:t>SB, 71</a:t>
            </a:r>
            <a:r>
              <a:rPr lang="sl-SI" dirty="0" smtClean="0"/>
              <a:t/>
            </a:r>
            <a:br>
              <a:rPr lang="sl-SI" dirty="0" smtClean="0"/>
            </a:br>
            <a:r>
              <a:rPr lang="sl-SI" sz="3600" dirty="0" smtClean="0">
                <a:solidFill>
                  <a:srgbClr val="FF0000"/>
                </a:solidFill>
              </a:rPr>
              <a:t>Listen:</a:t>
            </a:r>
            <a:endParaRPr lang="sl-SI" sz="3600" dirty="0">
              <a:solidFill>
                <a:srgbClr val="FF0000"/>
              </a:solidFill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l-SI" dirty="0" err="1" smtClean="0">
                <a:solidFill>
                  <a:srgbClr val="00B050"/>
                </a:solidFill>
              </a:rPr>
              <a:t>Read</a:t>
            </a:r>
            <a:r>
              <a:rPr lang="sl-SI" dirty="0" smtClean="0">
                <a:solidFill>
                  <a:srgbClr val="00B050"/>
                </a:solidFill>
              </a:rPr>
              <a:t>, </a:t>
            </a:r>
            <a:r>
              <a:rPr lang="sl-SI" dirty="0" err="1" smtClean="0">
                <a:solidFill>
                  <a:srgbClr val="00B050"/>
                </a:solidFill>
              </a:rPr>
              <a:t>repeat</a:t>
            </a:r>
            <a:r>
              <a:rPr lang="sl-SI" dirty="0" smtClean="0">
                <a:solidFill>
                  <a:srgbClr val="00B050"/>
                </a:solidFill>
              </a:rPr>
              <a:t> </a:t>
            </a:r>
            <a:r>
              <a:rPr lang="sl-SI" dirty="0" err="1" smtClean="0">
                <a:solidFill>
                  <a:srgbClr val="00B050"/>
                </a:solidFill>
              </a:rPr>
              <a:t>and</a:t>
            </a:r>
            <a:r>
              <a:rPr lang="sl-SI" dirty="0" smtClean="0">
                <a:solidFill>
                  <a:srgbClr val="00B050"/>
                </a:solidFill>
              </a:rPr>
              <a:t> </a:t>
            </a:r>
            <a:r>
              <a:rPr lang="sl-SI" dirty="0" err="1" smtClean="0">
                <a:solidFill>
                  <a:srgbClr val="00B050"/>
                </a:solidFill>
              </a:rPr>
              <a:t>rewrite</a:t>
            </a:r>
            <a:r>
              <a:rPr lang="sl-SI" dirty="0" smtClean="0">
                <a:solidFill>
                  <a:srgbClr val="00B050"/>
                </a:solidFill>
              </a:rPr>
              <a:t> </a:t>
            </a:r>
            <a:r>
              <a:rPr lang="sl-SI" dirty="0" err="1" smtClean="0">
                <a:solidFill>
                  <a:srgbClr val="00B050"/>
                </a:solidFill>
              </a:rPr>
              <a:t>words</a:t>
            </a:r>
            <a:r>
              <a:rPr lang="sl-SI" dirty="0" smtClean="0">
                <a:solidFill>
                  <a:srgbClr val="00B050"/>
                </a:solidFill>
              </a:rPr>
              <a:t> (</a:t>
            </a:r>
            <a:r>
              <a:rPr lang="sl-SI" dirty="0" err="1" smtClean="0">
                <a:solidFill>
                  <a:srgbClr val="00B050"/>
                </a:solidFill>
              </a:rPr>
              <a:t>three</a:t>
            </a:r>
            <a:r>
              <a:rPr lang="sl-SI" dirty="0" smtClean="0">
                <a:solidFill>
                  <a:srgbClr val="00B050"/>
                </a:solidFill>
              </a:rPr>
              <a:t> </a:t>
            </a:r>
            <a:r>
              <a:rPr lang="sl-SI" dirty="0" err="1" smtClean="0">
                <a:solidFill>
                  <a:srgbClr val="00B050"/>
                </a:solidFill>
              </a:rPr>
              <a:t>times</a:t>
            </a:r>
            <a:r>
              <a:rPr lang="sl-SI" dirty="0" smtClean="0">
                <a:solidFill>
                  <a:srgbClr val="00B050"/>
                </a:solidFill>
              </a:rPr>
              <a:t>, 3x):</a:t>
            </a:r>
          </a:p>
          <a:p>
            <a:pPr marL="0" indent="0">
              <a:buNone/>
            </a:pPr>
            <a:r>
              <a:rPr lang="sl-SI" dirty="0" smtClean="0"/>
              <a:t>1 </a:t>
            </a:r>
            <a:r>
              <a:rPr lang="sl-SI" dirty="0" err="1" smtClean="0"/>
              <a:t>breakfast</a:t>
            </a:r>
            <a:r>
              <a:rPr lang="sl-SI" dirty="0" smtClean="0"/>
              <a:t> ____________________________________________</a:t>
            </a:r>
          </a:p>
          <a:p>
            <a:pPr marL="0" indent="0">
              <a:buNone/>
            </a:pPr>
            <a:r>
              <a:rPr lang="sl-SI" dirty="0" smtClean="0"/>
              <a:t>2 </a:t>
            </a:r>
            <a:r>
              <a:rPr lang="sl-SI" dirty="0" err="1" smtClean="0"/>
              <a:t>lunch</a:t>
            </a:r>
            <a:r>
              <a:rPr lang="sl-SI" dirty="0" smtClean="0"/>
              <a:t>________________________________________</a:t>
            </a:r>
          </a:p>
          <a:p>
            <a:pPr marL="0" indent="0">
              <a:buNone/>
            </a:pPr>
            <a:r>
              <a:rPr lang="sl-SI" dirty="0" smtClean="0"/>
              <a:t>3 </a:t>
            </a:r>
            <a:r>
              <a:rPr lang="sl-SI" dirty="0" err="1" smtClean="0"/>
              <a:t>dinner</a:t>
            </a:r>
            <a:r>
              <a:rPr lang="sl-SI" dirty="0" smtClean="0"/>
              <a:t>__________________________________________</a:t>
            </a:r>
          </a:p>
          <a:p>
            <a:pPr marL="0" indent="0">
              <a:buNone/>
            </a:pPr>
            <a:r>
              <a:rPr lang="sl-SI" dirty="0" smtClean="0"/>
              <a:t>4 </a:t>
            </a:r>
            <a:r>
              <a:rPr lang="sl-SI" dirty="0" err="1" smtClean="0"/>
              <a:t>rice</a:t>
            </a:r>
            <a:r>
              <a:rPr lang="sl-SI" dirty="0" smtClean="0"/>
              <a:t> ____________________________________</a:t>
            </a:r>
          </a:p>
          <a:p>
            <a:pPr marL="0" indent="0">
              <a:buNone/>
            </a:pPr>
            <a:r>
              <a:rPr lang="sl-SI" dirty="0" smtClean="0"/>
              <a:t>5 </a:t>
            </a:r>
            <a:r>
              <a:rPr lang="sl-SI" dirty="0" err="1" smtClean="0"/>
              <a:t>vegetables</a:t>
            </a:r>
            <a:r>
              <a:rPr lang="sl-SI" dirty="0" smtClean="0"/>
              <a:t>___________________________________________</a:t>
            </a:r>
          </a:p>
          <a:p>
            <a:pPr marL="0" indent="0">
              <a:buNone/>
            </a:pPr>
            <a:r>
              <a:rPr lang="sl-SI" dirty="0" smtClean="0"/>
              <a:t>6 ham _________________________________</a:t>
            </a:r>
          </a:p>
          <a:p>
            <a:pPr marL="0" indent="0">
              <a:buNone/>
            </a:pPr>
            <a:r>
              <a:rPr lang="sl-SI" dirty="0" smtClean="0"/>
              <a:t>7 </a:t>
            </a:r>
            <a:r>
              <a:rPr lang="sl-SI" dirty="0" err="1" smtClean="0"/>
              <a:t>food</a:t>
            </a:r>
            <a:r>
              <a:rPr lang="sl-SI" dirty="0" smtClean="0"/>
              <a:t> __________________________________________</a:t>
            </a:r>
          </a:p>
          <a:p>
            <a:pPr marL="0" indent="0">
              <a:buNone/>
            </a:pPr>
            <a:r>
              <a:rPr lang="sl-SI" dirty="0" smtClean="0"/>
              <a:t>8 </a:t>
            </a:r>
            <a:r>
              <a:rPr lang="sl-SI" dirty="0" err="1" smtClean="0"/>
              <a:t>drink</a:t>
            </a:r>
            <a:r>
              <a:rPr lang="sl-SI" dirty="0" smtClean="0"/>
              <a:t> _______________________________________</a:t>
            </a:r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845" y="365126"/>
            <a:ext cx="1219199" cy="812601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4290" y="339528"/>
            <a:ext cx="838199" cy="838199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4263" y="339528"/>
            <a:ext cx="1199899" cy="802932"/>
          </a:xfrm>
          <a:prstGeom prst="rect">
            <a:avLst/>
          </a:prstGeom>
        </p:spPr>
      </p:pic>
      <p:pic>
        <p:nvPicPr>
          <p:cNvPr id="7" name="Mr MunchGlas 001_s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256048" y="74099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931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06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l-SI" b="1" dirty="0" smtClean="0">
                <a:solidFill>
                  <a:srgbClr val="00B050"/>
                </a:solidFill>
              </a:rPr>
              <a:t>Do </a:t>
            </a:r>
            <a:r>
              <a:rPr lang="sl-SI" b="1" dirty="0" err="1" smtClean="0">
                <a:solidFill>
                  <a:srgbClr val="00B050"/>
                </a:solidFill>
              </a:rPr>
              <a:t>you</a:t>
            </a:r>
            <a:r>
              <a:rPr lang="sl-SI" b="1" dirty="0" smtClean="0">
                <a:solidFill>
                  <a:srgbClr val="00B050"/>
                </a:solidFill>
              </a:rPr>
              <a:t> like </a:t>
            </a:r>
            <a:r>
              <a:rPr lang="sl-SI" b="1" dirty="0" err="1" smtClean="0">
                <a:solidFill>
                  <a:srgbClr val="00B050"/>
                </a:solidFill>
              </a:rPr>
              <a:t>broccoli</a:t>
            </a:r>
            <a:r>
              <a:rPr lang="sl-SI" b="1" dirty="0" smtClean="0">
                <a:solidFill>
                  <a:srgbClr val="00B050"/>
                </a:solidFill>
              </a:rPr>
              <a:t>?</a:t>
            </a:r>
            <a:r>
              <a:rPr lang="sl-SI" dirty="0" smtClean="0"/>
              <a:t/>
            </a:r>
            <a:br>
              <a:rPr lang="sl-SI" dirty="0" smtClean="0"/>
            </a:br>
            <a:r>
              <a:rPr lang="sl-SI" dirty="0" err="1" smtClean="0">
                <a:solidFill>
                  <a:srgbClr val="00B050"/>
                </a:solidFill>
              </a:rPr>
              <a:t>yes</a:t>
            </a:r>
            <a:r>
              <a:rPr lang="sl-SI" dirty="0" smtClean="0">
                <a:solidFill>
                  <a:srgbClr val="00B050"/>
                </a:solidFill>
              </a:rPr>
              <a:t>, I do! </a:t>
            </a:r>
            <a:r>
              <a:rPr lang="sl-SI" dirty="0" smtClean="0"/>
              <a:t/>
            </a:r>
            <a:br>
              <a:rPr lang="sl-SI" dirty="0" smtClean="0"/>
            </a:br>
            <a:r>
              <a:rPr lang="sl-SI" sz="3600" dirty="0" err="1" smtClean="0">
                <a:solidFill>
                  <a:srgbClr val="FF0000"/>
                </a:solidFill>
              </a:rPr>
              <a:t>Let‘s</a:t>
            </a:r>
            <a:r>
              <a:rPr lang="sl-SI" sz="3600" dirty="0" smtClean="0">
                <a:solidFill>
                  <a:srgbClr val="FF0000"/>
                </a:solidFill>
              </a:rPr>
              <a:t> </a:t>
            </a:r>
            <a:r>
              <a:rPr lang="sl-SI" sz="3600" dirty="0" err="1" smtClean="0">
                <a:solidFill>
                  <a:srgbClr val="FF0000"/>
                </a:solidFill>
              </a:rPr>
              <a:t>watch</a:t>
            </a:r>
            <a:r>
              <a:rPr lang="sl-SI" sz="3600" dirty="0" smtClean="0">
                <a:solidFill>
                  <a:srgbClr val="FF0000"/>
                </a:solidFill>
              </a:rPr>
              <a:t> </a:t>
            </a:r>
            <a:r>
              <a:rPr lang="sl-SI" sz="3600" dirty="0" err="1" smtClean="0">
                <a:solidFill>
                  <a:srgbClr val="FF0000"/>
                </a:solidFill>
              </a:rPr>
              <a:t>the</a:t>
            </a:r>
            <a:r>
              <a:rPr lang="sl-SI" sz="3600" dirty="0" smtClean="0">
                <a:solidFill>
                  <a:srgbClr val="FF0000"/>
                </a:solidFill>
              </a:rPr>
              <a:t> video!</a:t>
            </a:r>
            <a:endParaRPr lang="sl-SI" sz="3600" dirty="0">
              <a:solidFill>
                <a:srgbClr val="FF0000"/>
              </a:solidFill>
            </a:endParaRPr>
          </a:p>
        </p:txBody>
      </p:sp>
      <p:pic>
        <p:nvPicPr>
          <p:cNvPr id="4" name="frN3nvhIHUk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965200" y="2488848"/>
            <a:ext cx="5128290" cy="2884663"/>
          </a:xfrm>
          <a:prstGeom prst="rect">
            <a:avLst/>
          </a:prstGeom>
        </p:spPr>
      </p:pic>
      <p:pic>
        <p:nvPicPr>
          <p:cNvPr id="5" name="phn-sWlCv84"/>
          <p:cNvPicPr>
            <a:picLocks noRot="1" noChangeAspect="1"/>
          </p:cNvPicPr>
          <p:nvPr>
            <a:videoFile r:link="rId2"/>
          </p:nvPr>
        </p:nvPicPr>
        <p:blipFill>
          <a:blip r:embed="rId5"/>
          <a:stretch>
            <a:fillRect/>
          </a:stretch>
        </p:blipFill>
        <p:spPr>
          <a:xfrm>
            <a:off x="6225510" y="2488848"/>
            <a:ext cx="5128290" cy="2884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789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 smtClean="0">
                <a:solidFill>
                  <a:srgbClr val="00B050"/>
                </a:solidFill>
              </a:rPr>
              <a:t>SB, 72/2.</a:t>
            </a:r>
            <a:r>
              <a:rPr lang="sl-SI" dirty="0" smtClean="0"/>
              <a:t>:</a:t>
            </a:r>
            <a:r>
              <a:rPr lang="sl-SI" sz="3200" dirty="0" smtClean="0"/>
              <a:t>Read </a:t>
            </a:r>
            <a:r>
              <a:rPr lang="sl-SI" sz="3200" dirty="0" err="1" smtClean="0"/>
              <a:t>and</a:t>
            </a:r>
            <a:r>
              <a:rPr lang="sl-SI" sz="3200" dirty="0" smtClean="0"/>
              <a:t> listen. </a:t>
            </a:r>
            <a:r>
              <a:rPr lang="sl-SI" sz="3200" dirty="0" err="1" smtClean="0">
                <a:solidFill>
                  <a:srgbClr val="FF0000"/>
                </a:solidFill>
              </a:rPr>
              <a:t>Write</a:t>
            </a:r>
            <a:r>
              <a:rPr lang="sl-SI" sz="3200" dirty="0" smtClean="0"/>
              <a:t> Sam </a:t>
            </a:r>
            <a:r>
              <a:rPr lang="sl-SI" sz="3200" dirty="0" err="1" smtClean="0"/>
              <a:t>or</a:t>
            </a:r>
            <a:r>
              <a:rPr lang="sl-SI" sz="3200" dirty="0" smtClean="0"/>
              <a:t> Sophie</a:t>
            </a:r>
            <a:br>
              <a:rPr lang="sl-SI" sz="3200" dirty="0" smtClean="0"/>
            </a:br>
            <a:r>
              <a:rPr lang="sl-SI" dirty="0" smtClean="0">
                <a:solidFill>
                  <a:srgbClr val="FF0000"/>
                </a:solidFill>
              </a:rPr>
              <a:t>Listen:</a:t>
            </a:r>
            <a:endParaRPr lang="sl-SI" dirty="0">
              <a:solidFill>
                <a:srgbClr val="FF0000"/>
              </a:solidFill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sl-SI" dirty="0" smtClean="0"/>
          </a:p>
          <a:p>
            <a:pPr marL="0" indent="0">
              <a:buNone/>
            </a:pPr>
            <a:r>
              <a:rPr lang="sl-SI" dirty="0" smtClean="0"/>
              <a:t>1 </a:t>
            </a:r>
            <a:r>
              <a:rPr lang="sl-SI" dirty="0" smtClean="0"/>
              <a:t>I </a:t>
            </a:r>
            <a:r>
              <a:rPr lang="sl-SI" dirty="0" err="1" smtClean="0"/>
              <a:t>have</a:t>
            </a:r>
            <a:r>
              <a:rPr lang="sl-SI" dirty="0" smtClean="0"/>
              <a:t> </a:t>
            </a:r>
            <a:r>
              <a:rPr lang="sl-SI" dirty="0" err="1" smtClean="0"/>
              <a:t>eggs</a:t>
            </a:r>
            <a:r>
              <a:rPr lang="sl-SI" dirty="0" smtClean="0"/>
              <a:t> </a:t>
            </a:r>
            <a:r>
              <a:rPr lang="sl-SI" dirty="0" err="1" smtClean="0"/>
              <a:t>for</a:t>
            </a:r>
            <a:r>
              <a:rPr lang="sl-SI" dirty="0" smtClean="0"/>
              <a:t> </a:t>
            </a:r>
            <a:r>
              <a:rPr lang="sl-SI" dirty="0" err="1" smtClean="0"/>
              <a:t>breakfast</a:t>
            </a:r>
            <a:r>
              <a:rPr lang="sl-SI" dirty="0" smtClean="0"/>
              <a:t> </a:t>
            </a:r>
            <a:r>
              <a:rPr lang="sl-SI" dirty="0" err="1" smtClean="0"/>
              <a:t>and</a:t>
            </a:r>
            <a:r>
              <a:rPr lang="sl-SI" dirty="0" smtClean="0"/>
              <a:t> ham </a:t>
            </a:r>
            <a:r>
              <a:rPr lang="sl-SI" dirty="0" err="1" smtClean="0"/>
              <a:t>for</a:t>
            </a:r>
            <a:r>
              <a:rPr lang="sl-SI" dirty="0" smtClean="0"/>
              <a:t> </a:t>
            </a:r>
            <a:r>
              <a:rPr lang="sl-SI" dirty="0" err="1" smtClean="0"/>
              <a:t>dinner</a:t>
            </a:r>
            <a:r>
              <a:rPr lang="sl-SI" dirty="0" smtClean="0"/>
              <a:t>. ______________</a:t>
            </a:r>
          </a:p>
          <a:p>
            <a:pPr marL="0" indent="0">
              <a:buNone/>
            </a:pPr>
            <a:r>
              <a:rPr lang="sl-SI" dirty="0" smtClean="0"/>
              <a:t>2 I </a:t>
            </a:r>
            <a:r>
              <a:rPr lang="sl-SI" dirty="0" err="1" smtClean="0"/>
              <a:t>have</a:t>
            </a:r>
            <a:r>
              <a:rPr lang="sl-SI" dirty="0" smtClean="0"/>
              <a:t> pasta </a:t>
            </a:r>
            <a:r>
              <a:rPr lang="sl-SI" dirty="0" err="1" smtClean="0"/>
              <a:t>for</a:t>
            </a:r>
            <a:r>
              <a:rPr lang="sl-SI" dirty="0" smtClean="0"/>
              <a:t> </a:t>
            </a:r>
            <a:r>
              <a:rPr lang="sl-SI" dirty="0" err="1" smtClean="0"/>
              <a:t>dinner</a:t>
            </a:r>
            <a:r>
              <a:rPr lang="sl-SI" dirty="0" smtClean="0"/>
              <a:t>. ______________</a:t>
            </a:r>
          </a:p>
          <a:p>
            <a:pPr marL="0" indent="0">
              <a:buNone/>
            </a:pPr>
            <a:r>
              <a:rPr lang="sl-SI" dirty="0" smtClean="0"/>
              <a:t>3 I </a:t>
            </a:r>
            <a:r>
              <a:rPr lang="sl-SI" dirty="0" err="1" smtClean="0"/>
              <a:t>have</a:t>
            </a:r>
            <a:r>
              <a:rPr lang="sl-SI" dirty="0" smtClean="0"/>
              <a:t> </a:t>
            </a:r>
            <a:r>
              <a:rPr lang="sl-SI" dirty="0" err="1" smtClean="0"/>
              <a:t>chicken</a:t>
            </a:r>
            <a:r>
              <a:rPr lang="sl-SI" dirty="0" smtClean="0"/>
              <a:t> </a:t>
            </a:r>
            <a:r>
              <a:rPr lang="sl-SI" dirty="0" err="1" smtClean="0"/>
              <a:t>for</a:t>
            </a:r>
            <a:r>
              <a:rPr lang="sl-SI" dirty="0" smtClean="0"/>
              <a:t> </a:t>
            </a:r>
            <a:r>
              <a:rPr lang="sl-SI" dirty="0" err="1" smtClean="0"/>
              <a:t>lunch</a:t>
            </a:r>
            <a:r>
              <a:rPr lang="sl-SI" dirty="0" smtClean="0"/>
              <a:t> </a:t>
            </a:r>
            <a:r>
              <a:rPr lang="sl-SI" dirty="0" err="1" smtClean="0"/>
              <a:t>and</a:t>
            </a:r>
            <a:r>
              <a:rPr lang="sl-SI" dirty="0" smtClean="0"/>
              <a:t> I </a:t>
            </a:r>
            <a:r>
              <a:rPr lang="sl-SI" dirty="0" err="1" smtClean="0"/>
              <a:t>don‘t</a:t>
            </a:r>
            <a:r>
              <a:rPr lang="sl-SI" dirty="0" smtClean="0"/>
              <a:t> </a:t>
            </a:r>
            <a:r>
              <a:rPr lang="sl-SI" dirty="0" err="1" smtClean="0"/>
              <a:t>have</a:t>
            </a:r>
            <a:r>
              <a:rPr lang="sl-SI" dirty="0" smtClean="0"/>
              <a:t> </a:t>
            </a:r>
            <a:r>
              <a:rPr lang="sl-SI" dirty="0" err="1" smtClean="0"/>
              <a:t>vegetables</a:t>
            </a:r>
            <a:r>
              <a:rPr lang="sl-SI" dirty="0" smtClean="0"/>
              <a:t> </a:t>
            </a:r>
            <a:br>
              <a:rPr lang="sl-SI" dirty="0" smtClean="0"/>
            </a:br>
            <a:r>
              <a:rPr lang="sl-SI" dirty="0" smtClean="0"/>
              <a:t>   </a:t>
            </a:r>
            <a:r>
              <a:rPr lang="sl-SI" dirty="0" err="1" smtClean="0"/>
              <a:t>for</a:t>
            </a:r>
            <a:r>
              <a:rPr lang="sl-SI" dirty="0" smtClean="0"/>
              <a:t> </a:t>
            </a:r>
            <a:r>
              <a:rPr lang="sl-SI" dirty="0" err="1" smtClean="0"/>
              <a:t>dinner</a:t>
            </a:r>
            <a:r>
              <a:rPr lang="sl-SI" dirty="0" smtClean="0"/>
              <a:t>.__________</a:t>
            </a:r>
          </a:p>
          <a:p>
            <a:pPr marL="0" indent="0">
              <a:buNone/>
            </a:pPr>
            <a:r>
              <a:rPr lang="sl-SI" dirty="0" smtClean="0"/>
              <a:t>4 I </a:t>
            </a:r>
            <a:r>
              <a:rPr lang="sl-SI" dirty="0" err="1" smtClean="0"/>
              <a:t>have</a:t>
            </a:r>
            <a:r>
              <a:rPr lang="sl-SI" dirty="0" smtClean="0"/>
              <a:t> a </a:t>
            </a:r>
            <a:r>
              <a:rPr lang="sl-SI" dirty="0" err="1" smtClean="0"/>
              <a:t>sandwich</a:t>
            </a:r>
            <a:r>
              <a:rPr lang="sl-SI" dirty="0" smtClean="0"/>
              <a:t> </a:t>
            </a:r>
            <a:r>
              <a:rPr lang="sl-SI" dirty="0" err="1" smtClean="0"/>
              <a:t>and</a:t>
            </a:r>
            <a:r>
              <a:rPr lang="sl-SI" dirty="0" smtClean="0"/>
              <a:t> </a:t>
            </a:r>
            <a:r>
              <a:rPr lang="sl-SI" dirty="0" err="1" smtClean="0"/>
              <a:t>salad</a:t>
            </a:r>
            <a:r>
              <a:rPr lang="sl-SI" dirty="0" smtClean="0"/>
              <a:t> </a:t>
            </a:r>
            <a:r>
              <a:rPr lang="sl-SI" dirty="0" err="1" smtClean="0"/>
              <a:t>for</a:t>
            </a:r>
            <a:r>
              <a:rPr lang="sl-SI" dirty="0" smtClean="0"/>
              <a:t> </a:t>
            </a:r>
            <a:r>
              <a:rPr lang="sl-SI" dirty="0" err="1" smtClean="0"/>
              <a:t>lunch</a:t>
            </a:r>
            <a:r>
              <a:rPr lang="sl-SI" dirty="0" smtClean="0"/>
              <a:t>. _________</a:t>
            </a:r>
          </a:p>
          <a:p>
            <a:pPr marL="0" indent="0">
              <a:buNone/>
            </a:pPr>
            <a:r>
              <a:rPr lang="sl-SI" dirty="0" smtClean="0"/>
              <a:t>5 I </a:t>
            </a:r>
            <a:r>
              <a:rPr lang="sl-SI" dirty="0" err="1" smtClean="0"/>
              <a:t>have</a:t>
            </a:r>
            <a:r>
              <a:rPr lang="sl-SI" dirty="0" smtClean="0"/>
              <a:t> toast </a:t>
            </a:r>
            <a:r>
              <a:rPr lang="sl-SI" dirty="0" err="1" smtClean="0"/>
              <a:t>for</a:t>
            </a:r>
            <a:r>
              <a:rPr lang="sl-SI" dirty="0" smtClean="0"/>
              <a:t> </a:t>
            </a:r>
            <a:r>
              <a:rPr lang="sl-SI" dirty="0" err="1" smtClean="0"/>
              <a:t>breakfast</a:t>
            </a:r>
            <a:r>
              <a:rPr lang="sl-SI" dirty="0" smtClean="0"/>
              <a:t> </a:t>
            </a:r>
            <a:r>
              <a:rPr lang="sl-SI" dirty="0" err="1" smtClean="0"/>
              <a:t>and</a:t>
            </a:r>
            <a:r>
              <a:rPr lang="sl-SI" dirty="0" smtClean="0"/>
              <a:t> </a:t>
            </a:r>
            <a:r>
              <a:rPr lang="sl-SI" dirty="0" err="1" smtClean="0"/>
              <a:t>chicken</a:t>
            </a:r>
            <a:r>
              <a:rPr lang="sl-SI" dirty="0" smtClean="0"/>
              <a:t> </a:t>
            </a:r>
            <a:r>
              <a:rPr lang="sl-SI" dirty="0" err="1" smtClean="0"/>
              <a:t>for</a:t>
            </a:r>
            <a:r>
              <a:rPr lang="sl-SI" dirty="0" smtClean="0"/>
              <a:t> </a:t>
            </a:r>
            <a:r>
              <a:rPr lang="sl-SI" dirty="0" err="1" smtClean="0"/>
              <a:t>lunch</a:t>
            </a:r>
            <a:r>
              <a:rPr lang="sl-SI" dirty="0" smtClean="0"/>
              <a:t>. </a:t>
            </a:r>
            <a:br>
              <a:rPr lang="sl-SI" dirty="0" smtClean="0"/>
            </a:br>
            <a:r>
              <a:rPr lang="sl-SI" dirty="0" smtClean="0"/>
              <a:t>   I </a:t>
            </a:r>
            <a:r>
              <a:rPr lang="sl-SI" dirty="0" err="1" smtClean="0"/>
              <a:t>have</a:t>
            </a:r>
            <a:r>
              <a:rPr lang="sl-SI" dirty="0" smtClean="0"/>
              <a:t> </a:t>
            </a:r>
            <a:r>
              <a:rPr lang="sl-SI" dirty="0" err="1" smtClean="0"/>
              <a:t>water</a:t>
            </a:r>
            <a:r>
              <a:rPr lang="sl-SI" dirty="0" smtClean="0"/>
              <a:t> </a:t>
            </a:r>
            <a:r>
              <a:rPr lang="sl-SI" dirty="0" err="1" smtClean="0"/>
              <a:t>too</a:t>
            </a:r>
            <a:r>
              <a:rPr lang="sl-SI" dirty="0" smtClean="0"/>
              <a:t>. ______________</a:t>
            </a:r>
          </a:p>
          <a:p>
            <a:pPr marL="0" indent="0">
              <a:buNone/>
            </a:pPr>
            <a:r>
              <a:rPr lang="sl-SI" dirty="0" smtClean="0"/>
              <a:t>6 I </a:t>
            </a:r>
            <a:r>
              <a:rPr lang="sl-SI" dirty="0" err="1" smtClean="0"/>
              <a:t>don‘t</a:t>
            </a:r>
            <a:r>
              <a:rPr lang="sl-SI" dirty="0" smtClean="0"/>
              <a:t> </a:t>
            </a:r>
            <a:r>
              <a:rPr lang="sl-SI" dirty="0" err="1" smtClean="0"/>
              <a:t>have</a:t>
            </a:r>
            <a:r>
              <a:rPr lang="sl-SI" dirty="0" smtClean="0"/>
              <a:t> toast </a:t>
            </a:r>
            <a:r>
              <a:rPr lang="sl-SI" dirty="0" err="1" smtClean="0"/>
              <a:t>for</a:t>
            </a:r>
            <a:r>
              <a:rPr lang="sl-SI" dirty="0" smtClean="0"/>
              <a:t> </a:t>
            </a:r>
            <a:r>
              <a:rPr lang="sl-SI" dirty="0" err="1" smtClean="0"/>
              <a:t>breakfast</a:t>
            </a:r>
            <a:r>
              <a:rPr lang="sl-SI" dirty="0" smtClean="0"/>
              <a:t>. I </a:t>
            </a:r>
            <a:r>
              <a:rPr lang="sl-SI" dirty="0" err="1" smtClean="0"/>
              <a:t>have</a:t>
            </a:r>
            <a:r>
              <a:rPr lang="sl-SI" dirty="0" smtClean="0"/>
              <a:t> ham </a:t>
            </a:r>
            <a:r>
              <a:rPr lang="sl-SI" dirty="0" err="1" smtClean="0"/>
              <a:t>and</a:t>
            </a:r>
            <a:r>
              <a:rPr lang="sl-SI" dirty="0" smtClean="0"/>
              <a:t> </a:t>
            </a:r>
            <a:r>
              <a:rPr lang="sl-SI" dirty="0" err="1" smtClean="0"/>
              <a:t>vegetables</a:t>
            </a:r>
            <a:r>
              <a:rPr lang="sl-SI" dirty="0" smtClean="0"/>
              <a:t> </a:t>
            </a:r>
            <a:r>
              <a:rPr lang="sl-SI" dirty="0" err="1" smtClean="0"/>
              <a:t>for</a:t>
            </a:r>
            <a:r>
              <a:rPr lang="sl-SI" dirty="0" smtClean="0"/>
              <a:t> </a:t>
            </a:r>
            <a:r>
              <a:rPr lang="sl-SI" dirty="0" err="1" smtClean="0"/>
              <a:t>dinner</a:t>
            </a:r>
            <a:r>
              <a:rPr lang="sl-SI" dirty="0" smtClean="0"/>
              <a:t>.</a:t>
            </a:r>
          </a:p>
          <a:p>
            <a:pPr marL="0" indent="0">
              <a:buNone/>
            </a:pPr>
            <a:r>
              <a:rPr lang="sl-SI" dirty="0"/>
              <a:t> </a:t>
            </a:r>
            <a:r>
              <a:rPr lang="sl-SI" dirty="0" smtClean="0"/>
              <a:t>  ______________</a:t>
            </a:r>
            <a:endParaRPr lang="sl-SI" dirty="0"/>
          </a:p>
        </p:txBody>
      </p:sp>
      <p:pic>
        <p:nvPicPr>
          <p:cNvPr id="4" name="Sam or Sophi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224889" y="102790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783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30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 smtClean="0">
                <a:solidFill>
                  <a:srgbClr val="00B050"/>
                </a:solidFill>
              </a:rPr>
              <a:t>AB, 57, 58, 59</a:t>
            </a:r>
            <a:r>
              <a:rPr lang="sl-SI" dirty="0" smtClean="0"/>
              <a:t/>
            </a:r>
            <a:br>
              <a:rPr lang="sl-SI" dirty="0" smtClean="0"/>
            </a:br>
            <a:r>
              <a:rPr lang="sl-SI" dirty="0" err="1" smtClean="0">
                <a:solidFill>
                  <a:srgbClr val="FF0000"/>
                </a:solidFill>
              </a:rPr>
              <a:t>Let‘s</a:t>
            </a:r>
            <a:r>
              <a:rPr lang="sl-SI" dirty="0">
                <a:solidFill>
                  <a:srgbClr val="FF0000"/>
                </a:solidFill>
              </a:rPr>
              <a:t> </a:t>
            </a:r>
            <a:r>
              <a:rPr lang="sl-SI" dirty="0" smtClean="0">
                <a:solidFill>
                  <a:srgbClr val="FF0000"/>
                </a:solidFill>
              </a:rPr>
              <a:t>open </a:t>
            </a:r>
            <a:r>
              <a:rPr lang="sl-SI" dirty="0" err="1" smtClean="0">
                <a:solidFill>
                  <a:srgbClr val="FF0000"/>
                </a:solidFill>
              </a:rPr>
              <a:t>your</a:t>
            </a:r>
            <a:r>
              <a:rPr lang="sl-SI" dirty="0" smtClean="0">
                <a:solidFill>
                  <a:srgbClr val="FF0000"/>
                </a:solidFill>
              </a:rPr>
              <a:t> AB, </a:t>
            </a:r>
            <a:r>
              <a:rPr lang="sl-SI" dirty="0" err="1" smtClean="0">
                <a:solidFill>
                  <a:srgbClr val="FF0000"/>
                </a:solidFill>
              </a:rPr>
              <a:t>read</a:t>
            </a:r>
            <a:r>
              <a:rPr lang="sl-SI" dirty="0" smtClean="0">
                <a:solidFill>
                  <a:srgbClr val="FF0000"/>
                </a:solidFill>
              </a:rPr>
              <a:t> </a:t>
            </a:r>
            <a:r>
              <a:rPr lang="sl-SI" dirty="0" err="1" smtClean="0">
                <a:solidFill>
                  <a:srgbClr val="FF0000"/>
                </a:solidFill>
              </a:rPr>
              <a:t>and</a:t>
            </a:r>
            <a:r>
              <a:rPr lang="sl-SI" dirty="0" smtClean="0">
                <a:solidFill>
                  <a:srgbClr val="FF0000"/>
                </a:solidFill>
              </a:rPr>
              <a:t> </a:t>
            </a:r>
            <a:r>
              <a:rPr lang="sl-SI" dirty="0" err="1" smtClean="0">
                <a:solidFill>
                  <a:srgbClr val="FF0000"/>
                </a:solidFill>
              </a:rPr>
              <a:t>write</a:t>
            </a:r>
            <a:r>
              <a:rPr lang="sl-SI" dirty="0" smtClean="0">
                <a:solidFill>
                  <a:srgbClr val="FF0000"/>
                </a:solidFill>
              </a:rPr>
              <a:t>!</a:t>
            </a:r>
            <a:endParaRPr lang="sl-SI" dirty="0">
              <a:solidFill>
                <a:srgbClr val="FF0000"/>
              </a:solidFill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44234"/>
          </a:xfrm>
        </p:spPr>
        <p:txBody>
          <a:bodyPr/>
          <a:lstStyle/>
          <a:p>
            <a:pPr marL="0" indent="0">
              <a:buNone/>
            </a:pPr>
            <a:r>
              <a:rPr lang="sl-SI" dirty="0" smtClean="0"/>
              <a:t>1. AB, 57/2. </a:t>
            </a:r>
            <a:r>
              <a:rPr lang="sl-SI" dirty="0" err="1" smtClean="0"/>
              <a:t>Write</a:t>
            </a:r>
            <a:r>
              <a:rPr lang="sl-SI" dirty="0" smtClean="0"/>
              <a:t>. </a:t>
            </a:r>
            <a:r>
              <a:rPr lang="sl-SI" dirty="0" err="1" smtClean="0"/>
              <a:t>Then</a:t>
            </a:r>
            <a:r>
              <a:rPr lang="sl-SI" dirty="0" smtClean="0"/>
              <a:t> </a:t>
            </a:r>
            <a:r>
              <a:rPr lang="sl-SI" dirty="0" err="1" smtClean="0"/>
              <a:t>tick</a:t>
            </a:r>
            <a:r>
              <a:rPr lang="sl-SI" dirty="0" smtClean="0"/>
              <a:t> </a:t>
            </a:r>
            <a:r>
              <a:rPr lang="sl-SI" dirty="0" err="1" smtClean="0"/>
              <a:t>or</a:t>
            </a:r>
            <a:r>
              <a:rPr lang="sl-SI" dirty="0" smtClean="0"/>
              <a:t> </a:t>
            </a:r>
            <a:r>
              <a:rPr lang="sl-SI" dirty="0" err="1" smtClean="0"/>
              <a:t>cross</a:t>
            </a:r>
            <a:r>
              <a:rPr lang="sl-SI" dirty="0" smtClean="0"/>
              <a:t>. </a:t>
            </a:r>
            <a:r>
              <a:rPr lang="sl-SI" dirty="0" err="1" smtClean="0"/>
              <a:t>Ask</a:t>
            </a:r>
            <a:r>
              <a:rPr lang="sl-SI" dirty="0" smtClean="0"/>
              <a:t> a </a:t>
            </a:r>
            <a:r>
              <a:rPr lang="sl-SI" dirty="0" err="1" smtClean="0"/>
              <a:t>friend</a:t>
            </a:r>
            <a:r>
              <a:rPr lang="sl-SI" dirty="0" smtClean="0"/>
              <a:t> </a:t>
            </a:r>
            <a:r>
              <a:rPr lang="sl-SI" dirty="0" err="1" smtClean="0"/>
              <a:t>and</a:t>
            </a:r>
            <a:r>
              <a:rPr lang="sl-SI" dirty="0" smtClean="0"/>
              <a:t> </a:t>
            </a:r>
            <a:r>
              <a:rPr lang="sl-SI" dirty="0" err="1" smtClean="0"/>
              <a:t>tick</a:t>
            </a:r>
            <a:r>
              <a:rPr lang="sl-SI" dirty="0" smtClean="0"/>
              <a:t> </a:t>
            </a:r>
            <a:r>
              <a:rPr lang="sl-SI" dirty="0" err="1" smtClean="0"/>
              <a:t>or</a:t>
            </a:r>
            <a:r>
              <a:rPr lang="sl-SI" dirty="0" smtClean="0"/>
              <a:t> </a:t>
            </a:r>
            <a:r>
              <a:rPr lang="sl-SI" dirty="0" err="1" smtClean="0"/>
              <a:t>cross</a:t>
            </a:r>
            <a:r>
              <a:rPr lang="sl-SI" dirty="0" smtClean="0"/>
              <a:t>.</a:t>
            </a:r>
          </a:p>
          <a:p>
            <a:pPr marL="0" indent="0">
              <a:buNone/>
            </a:pPr>
            <a:r>
              <a:rPr lang="sl-SI" dirty="0" smtClean="0"/>
              <a:t>                      </a:t>
            </a:r>
            <a:r>
              <a:rPr lang="sl-SI" dirty="0" err="1" smtClean="0"/>
              <a:t>Words</a:t>
            </a:r>
            <a:r>
              <a:rPr lang="sl-SI" dirty="0" smtClean="0"/>
              <a:t>: </a:t>
            </a:r>
            <a:r>
              <a:rPr lang="sl-SI" dirty="0" err="1" smtClean="0"/>
              <a:t>water</a:t>
            </a:r>
            <a:r>
              <a:rPr lang="sl-SI" dirty="0" smtClean="0"/>
              <a:t>, toast, </a:t>
            </a:r>
            <a:r>
              <a:rPr lang="sl-SI" dirty="0" err="1" smtClean="0"/>
              <a:t>eggs</a:t>
            </a:r>
            <a:r>
              <a:rPr lang="sl-SI" dirty="0" smtClean="0"/>
              <a:t>, </a:t>
            </a:r>
            <a:r>
              <a:rPr lang="sl-SI" dirty="0" err="1" smtClean="0"/>
              <a:t>salad</a:t>
            </a:r>
            <a:r>
              <a:rPr lang="sl-SI" dirty="0" smtClean="0"/>
              <a:t>, pasta</a:t>
            </a:r>
            <a:br>
              <a:rPr lang="sl-SI" dirty="0" smtClean="0"/>
            </a:br>
            <a:r>
              <a:rPr lang="sl-SI" dirty="0" smtClean="0"/>
              <a:t>2. AB, 58/1. </a:t>
            </a:r>
            <a:r>
              <a:rPr lang="sl-SI" dirty="0" err="1" smtClean="0"/>
              <a:t>Read</a:t>
            </a:r>
            <a:r>
              <a:rPr lang="sl-SI" dirty="0" smtClean="0"/>
              <a:t> </a:t>
            </a:r>
            <a:r>
              <a:rPr lang="sl-SI" dirty="0" err="1" smtClean="0"/>
              <a:t>and</a:t>
            </a:r>
            <a:r>
              <a:rPr lang="sl-SI" dirty="0" smtClean="0"/>
              <a:t> </a:t>
            </a:r>
            <a:r>
              <a:rPr lang="sl-SI" dirty="0" err="1" smtClean="0"/>
              <a:t>circle</a:t>
            </a:r>
            <a:r>
              <a:rPr lang="sl-SI" dirty="0" smtClean="0"/>
              <a:t>.</a:t>
            </a:r>
          </a:p>
          <a:p>
            <a:pPr marL="0" indent="0">
              <a:buNone/>
            </a:pPr>
            <a:r>
              <a:rPr lang="sl-SI" dirty="0"/>
              <a:t> </a:t>
            </a:r>
            <a:r>
              <a:rPr lang="sl-SI" dirty="0" smtClean="0"/>
              <a:t>          58/2. </a:t>
            </a:r>
            <a:r>
              <a:rPr lang="sl-SI" dirty="0" err="1" smtClean="0"/>
              <a:t>Write</a:t>
            </a:r>
            <a:r>
              <a:rPr lang="sl-SI" dirty="0" smtClean="0"/>
              <a:t>.</a:t>
            </a:r>
            <a:br>
              <a:rPr lang="sl-SI" dirty="0" smtClean="0"/>
            </a:br>
            <a:r>
              <a:rPr lang="sl-SI" dirty="0" smtClean="0"/>
              <a:t>                      Do </a:t>
            </a:r>
            <a:r>
              <a:rPr lang="sl-SI" dirty="0" err="1" smtClean="0"/>
              <a:t>you</a:t>
            </a:r>
            <a:r>
              <a:rPr lang="sl-SI" dirty="0" smtClean="0"/>
              <a:t> like </a:t>
            </a:r>
            <a:r>
              <a:rPr lang="sl-SI" dirty="0" err="1" smtClean="0"/>
              <a:t>juice</a:t>
            </a:r>
            <a:r>
              <a:rPr lang="sl-SI" dirty="0" smtClean="0"/>
              <a:t>? No, _______ </a:t>
            </a:r>
          </a:p>
          <a:p>
            <a:pPr marL="0" indent="0">
              <a:buNone/>
            </a:pPr>
            <a:r>
              <a:rPr lang="sl-SI" dirty="0"/>
              <a:t>3</a:t>
            </a:r>
            <a:r>
              <a:rPr lang="sl-SI" dirty="0" smtClean="0"/>
              <a:t>. AB, 59/1. </a:t>
            </a:r>
            <a:r>
              <a:rPr lang="sl-SI" dirty="0" err="1" smtClean="0"/>
              <a:t>Write</a:t>
            </a:r>
            <a:r>
              <a:rPr lang="sl-SI" dirty="0" smtClean="0"/>
              <a:t> </a:t>
            </a:r>
            <a:r>
              <a:rPr lang="sl-SI" dirty="0" err="1" smtClean="0"/>
              <a:t>the</a:t>
            </a:r>
            <a:r>
              <a:rPr lang="sl-SI" dirty="0" smtClean="0"/>
              <a:t> </a:t>
            </a:r>
            <a:r>
              <a:rPr lang="sl-SI" dirty="0" err="1" smtClean="0"/>
              <a:t>number</a:t>
            </a:r>
            <a:r>
              <a:rPr lang="sl-SI" dirty="0"/>
              <a:t> </a:t>
            </a:r>
            <a:r>
              <a:rPr lang="sl-SI" dirty="0" smtClean="0"/>
              <a:t>(1-12)</a:t>
            </a:r>
            <a:br>
              <a:rPr lang="sl-SI" dirty="0" smtClean="0"/>
            </a:br>
            <a:r>
              <a:rPr lang="sl-SI" dirty="0" smtClean="0"/>
              <a:t>           59/2. </a:t>
            </a:r>
            <a:r>
              <a:rPr lang="sl-SI" dirty="0" err="1" smtClean="0"/>
              <a:t>Which</a:t>
            </a:r>
            <a:r>
              <a:rPr lang="sl-SI" dirty="0" smtClean="0"/>
              <a:t> </a:t>
            </a:r>
            <a:r>
              <a:rPr lang="sl-SI" dirty="0" err="1" smtClean="0"/>
              <a:t>food</a:t>
            </a:r>
            <a:r>
              <a:rPr lang="sl-SI" dirty="0" smtClean="0"/>
              <a:t> is not in </a:t>
            </a:r>
            <a:r>
              <a:rPr lang="sl-SI" dirty="0" err="1" smtClean="0"/>
              <a:t>the</a:t>
            </a:r>
            <a:r>
              <a:rPr lang="sl-SI" dirty="0" smtClean="0"/>
              <a:t> song: </a:t>
            </a:r>
            <a:r>
              <a:rPr lang="sl-SI" dirty="0" err="1" smtClean="0"/>
              <a:t>Circle</a:t>
            </a:r>
            <a:r>
              <a:rPr lang="sl-SI" dirty="0" smtClean="0"/>
              <a:t> </a:t>
            </a:r>
            <a:r>
              <a:rPr lang="sl-SI" dirty="0" err="1" smtClean="0"/>
              <a:t>above</a:t>
            </a:r>
            <a:r>
              <a:rPr lang="sl-SI" dirty="0" smtClean="0"/>
              <a:t>./Obkroži zgoraj.</a:t>
            </a: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>           59/3. </a:t>
            </a:r>
            <a:r>
              <a:rPr lang="sl-SI" dirty="0" err="1" smtClean="0"/>
              <a:t>Find</a:t>
            </a:r>
            <a:r>
              <a:rPr lang="sl-SI" dirty="0" smtClean="0"/>
              <a:t> </a:t>
            </a:r>
            <a:r>
              <a:rPr lang="sl-SI" dirty="0" err="1" smtClean="0"/>
              <a:t>and</a:t>
            </a:r>
            <a:r>
              <a:rPr lang="sl-SI" dirty="0" smtClean="0"/>
              <a:t> </a:t>
            </a:r>
            <a:r>
              <a:rPr lang="sl-SI" dirty="0" err="1" smtClean="0"/>
              <a:t>circle</a:t>
            </a:r>
            <a:r>
              <a:rPr lang="sl-SI" dirty="0" smtClean="0"/>
              <a:t>. </a:t>
            </a:r>
            <a:r>
              <a:rPr lang="sl-SI" dirty="0" err="1" smtClean="0"/>
              <a:t>Write</a:t>
            </a:r>
            <a:r>
              <a:rPr lang="sl-SI" dirty="0" smtClean="0"/>
              <a:t>.</a:t>
            </a:r>
            <a:br>
              <a:rPr lang="sl-SI" dirty="0" smtClean="0"/>
            </a:br>
            <a:r>
              <a:rPr lang="sl-SI" dirty="0" smtClean="0"/>
              <a:t>   </a:t>
            </a:r>
            <a:r>
              <a:rPr lang="sl-SI" dirty="0" err="1"/>
              <a:t>v</a:t>
            </a:r>
            <a:r>
              <a:rPr lang="sl-SI" dirty="0" err="1" smtClean="0"/>
              <a:t>egetables</a:t>
            </a:r>
            <a:r>
              <a:rPr lang="sl-SI" dirty="0" smtClean="0"/>
              <a:t>, </a:t>
            </a:r>
            <a:r>
              <a:rPr lang="sl-SI" dirty="0" err="1" smtClean="0"/>
              <a:t>rice</a:t>
            </a:r>
            <a:r>
              <a:rPr lang="sl-SI" dirty="0" smtClean="0"/>
              <a:t>, </a:t>
            </a:r>
            <a:r>
              <a:rPr lang="sl-SI" dirty="0" err="1" smtClean="0"/>
              <a:t>dinner</a:t>
            </a:r>
            <a:r>
              <a:rPr lang="sl-SI" dirty="0" smtClean="0"/>
              <a:t>, ham, toast, </a:t>
            </a:r>
            <a:r>
              <a:rPr lang="sl-SI" dirty="0" err="1" smtClean="0"/>
              <a:t>chicken</a:t>
            </a:r>
            <a:endParaRPr lang="sl-SI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5283" y="5339644"/>
            <a:ext cx="1693206" cy="1130215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0345" y="5339644"/>
            <a:ext cx="1371599" cy="1097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569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koKjUayyS8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810000" y="2143125"/>
            <a:ext cx="4572000" cy="2571750"/>
          </a:xfrm>
          <a:prstGeom prst="rect">
            <a:avLst/>
          </a:prstGeom>
        </p:spPr>
      </p:pic>
      <p:sp>
        <p:nvSpPr>
          <p:cNvPr id="3" name="PoljeZBesedilom 2"/>
          <p:cNvSpPr txBox="1"/>
          <p:nvPr/>
        </p:nvSpPr>
        <p:spPr>
          <a:xfrm>
            <a:off x="3928535" y="918091"/>
            <a:ext cx="402366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6000" dirty="0" smtClean="0">
                <a:solidFill>
                  <a:srgbClr val="00B050"/>
                </a:solidFill>
              </a:rPr>
              <a:t>Just</a:t>
            </a:r>
            <a:r>
              <a:rPr lang="sl-SI" sz="6000" dirty="0" smtClean="0">
                <a:solidFill>
                  <a:srgbClr val="FF0000"/>
                </a:solidFill>
              </a:rPr>
              <a:t> </a:t>
            </a:r>
            <a:r>
              <a:rPr lang="sl-SI" sz="6000" dirty="0" err="1" smtClean="0">
                <a:solidFill>
                  <a:srgbClr val="00B0F0"/>
                </a:solidFill>
              </a:rPr>
              <a:t>for</a:t>
            </a:r>
            <a:r>
              <a:rPr lang="sl-SI" sz="6000" dirty="0" smtClean="0">
                <a:solidFill>
                  <a:srgbClr val="FF0000"/>
                </a:solidFill>
              </a:rPr>
              <a:t> </a:t>
            </a:r>
            <a:r>
              <a:rPr lang="sl-SI" sz="6000" dirty="0" err="1" smtClean="0">
                <a:solidFill>
                  <a:srgbClr val="FF0000"/>
                </a:solidFill>
              </a:rPr>
              <a:t>you</a:t>
            </a:r>
            <a:r>
              <a:rPr lang="sl-SI" sz="6000" dirty="0" smtClean="0">
                <a:solidFill>
                  <a:srgbClr val="FF0000"/>
                </a:solidFill>
              </a:rPr>
              <a:t>!</a:t>
            </a:r>
            <a:endParaRPr lang="sl-SI" sz="6000" dirty="0">
              <a:solidFill>
                <a:srgbClr val="FF0000"/>
              </a:solidFill>
            </a:endParaRPr>
          </a:p>
        </p:txBody>
      </p:sp>
      <p:sp>
        <p:nvSpPr>
          <p:cNvPr id="5" name="PoljeZBesedilom 4"/>
          <p:cNvSpPr txBox="1"/>
          <p:nvPr/>
        </p:nvSpPr>
        <p:spPr>
          <a:xfrm>
            <a:off x="4082344" y="5102577"/>
            <a:ext cx="40273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 err="1" smtClean="0">
                <a:solidFill>
                  <a:srgbClr val="0070C0"/>
                </a:solidFill>
              </a:rPr>
              <a:t>Have</a:t>
            </a:r>
            <a:r>
              <a:rPr lang="sl-SI" sz="3200" dirty="0" smtClean="0">
                <a:solidFill>
                  <a:srgbClr val="0070C0"/>
                </a:solidFill>
              </a:rPr>
              <a:t> a </a:t>
            </a:r>
            <a:r>
              <a:rPr lang="sl-SI" sz="3200" dirty="0" err="1" smtClean="0">
                <a:solidFill>
                  <a:srgbClr val="0070C0"/>
                </a:solidFill>
              </a:rPr>
              <a:t>nice</a:t>
            </a:r>
            <a:r>
              <a:rPr lang="sl-SI" sz="3200" dirty="0" smtClean="0">
                <a:solidFill>
                  <a:srgbClr val="0070C0"/>
                </a:solidFill>
              </a:rPr>
              <a:t> 39. </a:t>
            </a:r>
            <a:r>
              <a:rPr lang="sl-SI" sz="3200" dirty="0" err="1" smtClean="0">
                <a:solidFill>
                  <a:srgbClr val="0070C0"/>
                </a:solidFill>
              </a:rPr>
              <a:t>week</a:t>
            </a:r>
            <a:r>
              <a:rPr lang="sl-SI" sz="3200" dirty="0" smtClean="0">
                <a:solidFill>
                  <a:srgbClr val="0070C0"/>
                </a:solidFill>
              </a:rPr>
              <a:t>!</a:t>
            </a:r>
            <a:endParaRPr lang="sl-SI" sz="3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0641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201</Words>
  <Application>Microsoft Office PowerPoint</Application>
  <PresentationFormat>Širokozaslonsko</PresentationFormat>
  <Paragraphs>55</Paragraphs>
  <Slides>8</Slides>
  <Notes>0</Notes>
  <HiddenSlides>0</HiddenSlides>
  <MMClips>8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Officeova tema</vt:lpstr>
      <vt:lpstr>Unit 6: Camping</vt:lpstr>
      <vt:lpstr>I‘m hungry! I‘m thirsty! Listen:</vt:lpstr>
      <vt:lpstr>Let‘s eat SB, 70               Listen:</vt:lpstr>
      <vt:lpstr>Mr Munch SB, 71 Listen:</vt:lpstr>
      <vt:lpstr>Do you like broccoli? yes, I do!  Let‘s watch the video!</vt:lpstr>
      <vt:lpstr>SB, 72/2.:Read and listen. Write Sam or Sophie Listen:</vt:lpstr>
      <vt:lpstr>AB, 57, 58, 59 Let‘s open your AB, read and write!</vt:lpstr>
      <vt:lpstr>PowerPointova predstavitev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6: Camping</dc:title>
  <dc:creator>Microsoftov račun</dc:creator>
  <cp:lastModifiedBy>Microsoftov račun</cp:lastModifiedBy>
  <cp:revision>17</cp:revision>
  <dcterms:created xsi:type="dcterms:W3CDTF">2020-05-24T18:34:40Z</dcterms:created>
  <dcterms:modified xsi:type="dcterms:W3CDTF">2020-05-25T12:44:12Z</dcterms:modified>
</cp:coreProperties>
</file>