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5630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759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376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396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9895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361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20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708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7998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935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306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641D4-3003-4680-88F3-B5AEF02B5253}" type="datetimeFigureOut">
              <a:rPr lang="sl-SI" smtClean="0"/>
              <a:t>11. 05. 2020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79504-94DA-4A7E-B81F-4266AE17C2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65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hyperlink" Target="../who-am-i_15635.d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telling-time-half-past-a-quarter-past-a-quarter-to-fun-activities-games-grammar-drills_119380.doc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what-time-is-it_8343.doc" TargetMode="External"/><Relationship Id="rId2" Type="http://schemas.openxmlformats.org/officeDocument/2006/relationships/hyperlink" Target="../whats-the-time-game-fun-activities-games_17133%20(1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what-time-is-it_9373.doc%20easy.do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7030A0"/>
                </a:solidFill>
              </a:rPr>
              <a:t>WHO AM I? 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rgbClr val="0070C0"/>
                </a:solidFill>
              </a:rPr>
              <a:t>WHAT TIME IS IT?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3.a, 3.d</a:t>
            </a:r>
          </a:p>
          <a:p>
            <a:r>
              <a:rPr lang="sl-SI" dirty="0" err="1" smtClean="0"/>
              <a:t>Month</a:t>
            </a:r>
            <a:r>
              <a:rPr lang="sl-SI" dirty="0" smtClean="0"/>
              <a:t>: MAY</a:t>
            </a:r>
            <a:br>
              <a:rPr lang="sl-SI" dirty="0" smtClean="0"/>
            </a:br>
            <a:r>
              <a:rPr lang="sl-SI" dirty="0" err="1" smtClean="0"/>
              <a:t>Week</a:t>
            </a:r>
            <a:r>
              <a:rPr lang="sl-SI" dirty="0" smtClean="0"/>
              <a:t>: 37.</a:t>
            </a:r>
            <a:br>
              <a:rPr lang="sl-SI" dirty="0" smtClean="0"/>
            </a:br>
            <a:r>
              <a:rPr lang="sl-SI" dirty="0" err="1" smtClean="0"/>
              <a:t>Teacher</a:t>
            </a:r>
            <a:r>
              <a:rPr lang="sl-SI" dirty="0" smtClean="0"/>
              <a:t>: Jolanda Regouc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911" y="1122363"/>
            <a:ext cx="2085857" cy="156439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91" y="1235252"/>
            <a:ext cx="1067117" cy="21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3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sl-SI" sz="5400" dirty="0" err="1" smtClean="0">
                <a:solidFill>
                  <a:srgbClr val="7030A0"/>
                </a:solidFill>
              </a:rPr>
              <a:t>Who</a:t>
            </a:r>
            <a:r>
              <a:rPr lang="sl-SI" sz="5400" dirty="0" smtClean="0">
                <a:solidFill>
                  <a:srgbClr val="7030A0"/>
                </a:solidFill>
              </a:rPr>
              <a:t> </a:t>
            </a:r>
            <a:r>
              <a:rPr lang="sl-SI" sz="5400" dirty="0" err="1" smtClean="0">
                <a:solidFill>
                  <a:srgbClr val="7030A0"/>
                </a:solidFill>
              </a:rPr>
              <a:t>am</a:t>
            </a:r>
            <a:r>
              <a:rPr lang="sl-SI" sz="5400" dirty="0" smtClean="0">
                <a:solidFill>
                  <a:srgbClr val="7030A0"/>
                </a:solidFill>
              </a:rPr>
              <a:t> I?</a:t>
            </a:r>
            <a:r>
              <a:rPr lang="sl-SI" sz="5400" dirty="0" smtClean="0"/>
              <a:t/>
            </a:r>
            <a:br>
              <a:rPr lang="sl-SI" sz="5400" dirty="0" smtClean="0"/>
            </a:br>
            <a:r>
              <a:rPr lang="sl-SI" sz="5400" dirty="0" smtClean="0">
                <a:hlinkClick r:id="rId4" action="ppaction://hlinkfile"/>
              </a:rPr>
              <a:t>..\who-am-i_15635.doc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 smtClean="0"/>
              <a:t>1. </a:t>
            </a:r>
            <a:r>
              <a:rPr lang="sl-SI" b="1" dirty="0" smtClean="0">
                <a:solidFill>
                  <a:srgbClr val="FF0000"/>
                </a:solidFill>
              </a:rPr>
              <a:t>Listen</a:t>
            </a:r>
            <a:r>
              <a:rPr lang="sl-SI" b="1" dirty="0" smtClean="0"/>
              <a:t>: </a:t>
            </a:r>
            <a:endParaRPr lang="sl-SI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 smtClean="0"/>
              <a:t>2. </a:t>
            </a:r>
            <a:r>
              <a:rPr lang="sl-SI" b="1" dirty="0" err="1" smtClean="0">
                <a:solidFill>
                  <a:srgbClr val="FF0000"/>
                </a:solidFill>
              </a:rPr>
              <a:t>Write</a:t>
            </a:r>
            <a:r>
              <a:rPr lang="sl-SI" b="1" dirty="0" smtClean="0">
                <a:solidFill>
                  <a:srgbClr val="FF0000"/>
                </a:solidFill>
              </a:rPr>
              <a:t>. / </a:t>
            </a:r>
            <a:r>
              <a:rPr lang="sl-SI" sz="1300" b="1" dirty="0" smtClean="0">
                <a:solidFill>
                  <a:srgbClr val="FF0000"/>
                </a:solidFill>
              </a:rPr>
              <a:t>Napiši.</a:t>
            </a:r>
          </a:p>
          <a:p>
            <a:pPr marL="0" indent="0">
              <a:buNone/>
            </a:pPr>
            <a:r>
              <a:rPr lang="sl-SI" dirty="0" smtClean="0"/>
              <a:t>1 a </a:t>
            </a:r>
            <a:r>
              <a:rPr lang="sl-SI" dirty="0" err="1" smtClean="0"/>
              <a:t>street</a:t>
            </a:r>
            <a:r>
              <a:rPr lang="sl-SI" dirty="0" smtClean="0"/>
              <a:t> </a:t>
            </a:r>
            <a:r>
              <a:rPr lang="sl-SI" dirty="0" err="1" smtClean="0"/>
              <a:t>sweeper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2 a </a:t>
            </a:r>
            <a:r>
              <a:rPr lang="sl-SI" dirty="0" err="1" smtClean="0"/>
              <a:t>nurse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3 a </a:t>
            </a:r>
            <a:r>
              <a:rPr lang="sl-SI" dirty="0" err="1" smtClean="0"/>
              <a:t>teacher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4 a </a:t>
            </a:r>
            <a:r>
              <a:rPr lang="sl-SI" dirty="0" err="1" smtClean="0"/>
              <a:t>mechanic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5 a </a:t>
            </a:r>
            <a:r>
              <a:rPr lang="sl-SI" dirty="0" err="1" smtClean="0"/>
              <a:t>cook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6 </a:t>
            </a:r>
            <a:r>
              <a:rPr lang="sl-SI" dirty="0" err="1" smtClean="0"/>
              <a:t>an</a:t>
            </a:r>
            <a:r>
              <a:rPr lang="sl-SI" dirty="0" smtClean="0"/>
              <a:t> </a:t>
            </a:r>
            <a:r>
              <a:rPr lang="sl-SI" dirty="0" err="1" smtClean="0"/>
              <a:t>engineer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7 a </a:t>
            </a:r>
            <a:r>
              <a:rPr lang="sl-SI" dirty="0" err="1" smtClean="0"/>
              <a:t>doctor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8 a </a:t>
            </a:r>
            <a:r>
              <a:rPr lang="sl-SI" dirty="0" err="1" smtClean="0"/>
              <a:t>tailor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9 a pilot</a:t>
            </a:r>
            <a:br>
              <a:rPr lang="sl-SI" dirty="0" smtClean="0"/>
            </a:br>
            <a:r>
              <a:rPr lang="sl-SI" dirty="0" smtClean="0"/>
              <a:t>10 a </a:t>
            </a:r>
            <a:r>
              <a:rPr lang="sl-SI" dirty="0" err="1" smtClean="0"/>
              <a:t>painter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11 a </a:t>
            </a:r>
            <a:r>
              <a:rPr lang="sl-SI" dirty="0" err="1" smtClean="0"/>
              <a:t>policeman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12 a barber</a:t>
            </a:r>
            <a:br>
              <a:rPr lang="sl-SI" dirty="0" smtClean="0"/>
            </a:br>
            <a:r>
              <a:rPr lang="sl-SI" dirty="0" smtClean="0"/>
              <a:t>13 a </a:t>
            </a:r>
            <a:r>
              <a:rPr lang="sl-SI" dirty="0" err="1" smtClean="0"/>
              <a:t>waiter</a:t>
            </a:r>
            <a:endParaRPr lang="sl-SI" dirty="0" smtClean="0"/>
          </a:p>
          <a:p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Who am 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644297"/>
          </a:xfrm>
        </p:spPr>
        <p:txBody>
          <a:bodyPr>
            <a:normAutofit fontScale="90000"/>
          </a:bodyPr>
          <a:lstStyle/>
          <a:p>
            <a:pPr algn="ctr"/>
            <a:r>
              <a:rPr lang="sl-SI" sz="5400" dirty="0" err="1" smtClean="0">
                <a:solidFill>
                  <a:srgbClr val="0070C0"/>
                </a:solidFill>
              </a:rPr>
              <a:t>What</a:t>
            </a:r>
            <a:r>
              <a:rPr lang="sl-SI" sz="5400" dirty="0" smtClean="0">
                <a:solidFill>
                  <a:srgbClr val="0070C0"/>
                </a:solidFill>
              </a:rPr>
              <a:t> time is it?</a:t>
            </a:r>
            <a:r>
              <a:rPr lang="sl-SI" sz="5400" dirty="0" smtClean="0"/>
              <a:t/>
            </a:r>
            <a:br>
              <a:rPr lang="sl-SI" sz="5400" dirty="0" smtClean="0"/>
            </a:br>
            <a:r>
              <a:rPr lang="sl-SI" sz="4000" dirty="0" smtClean="0">
                <a:solidFill>
                  <a:srgbClr val="FF0000"/>
                </a:solidFill>
              </a:rPr>
              <a:t>Listen</a:t>
            </a:r>
            <a:r>
              <a:rPr lang="sl-SI" sz="5400" dirty="0" smtClean="0"/>
              <a:t>: </a:t>
            </a:r>
            <a:br>
              <a:rPr lang="sl-SI" sz="5400" dirty="0" smtClean="0"/>
            </a:br>
            <a:endParaRPr lang="sl-SI" sz="54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670756"/>
            <a:ext cx="10515600" cy="4506207"/>
          </a:xfrm>
        </p:spPr>
        <p:txBody>
          <a:bodyPr/>
          <a:lstStyle/>
          <a:p>
            <a:r>
              <a:rPr lang="sl-SI" dirty="0" smtClean="0"/>
              <a:t>Odpri dokument, ki ima 6 strani in 5 nalog, ki so povezane s časom.</a:t>
            </a:r>
            <a:br>
              <a:rPr lang="sl-SI" dirty="0" smtClean="0"/>
            </a:br>
            <a:r>
              <a:rPr lang="sl-SI" dirty="0" smtClean="0">
                <a:hlinkClick r:id="rId4" action="ppaction://hlinkfile"/>
              </a:rPr>
              <a:t>telling-time-half-past-a-quarter-past-a-quarter-to-fun-activities-games-grammar-drills_119380.docx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1. </a:t>
            </a:r>
            <a:r>
              <a:rPr lang="sl-SI" dirty="0" err="1" smtClean="0"/>
              <a:t>Look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match./</a:t>
            </a:r>
            <a:r>
              <a:rPr lang="sl-SI" sz="1200" dirty="0" smtClean="0"/>
              <a:t>Poglej, preberi in poveži.</a:t>
            </a:r>
            <a:br>
              <a:rPr lang="sl-SI" sz="1200" dirty="0" smtClean="0"/>
            </a:br>
            <a:r>
              <a:rPr lang="sl-SI" dirty="0" smtClean="0"/>
              <a:t>2. </a:t>
            </a:r>
            <a:r>
              <a:rPr lang="sl-SI" dirty="0" err="1" smtClean="0"/>
              <a:t>Stick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pictures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answer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questions</a:t>
            </a:r>
            <a:r>
              <a:rPr lang="sl-SI" dirty="0" smtClean="0"/>
              <a:t> </a:t>
            </a:r>
            <a:r>
              <a:rPr lang="sl-SI" dirty="0" err="1" smtClean="0"/>
              <a:t>with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 smtClean="0">
                <a:solidFill>
                  <a:srgbClr val="0070C0"/>
                </a:solidFill>
              </a:rPr>
              <a:t>    ‚</a:t>
            </a:r>
            <a:r>
              <a:rPr lang="sl-SI" dirty="0" err="1" smtClean="0">
                <a:solidFill>
                  <a:srgbClr val="0070C0"/>
                </a:solidFill>
              </a:rPr>
              <a:t>Yes</a:t>
            </a:r>
            <a:r>
              <a:rPr lang="sl-SI" dirty="0" smtClean="0">
                <a:solidFill>
                  <a:srgbClr val="0070C0"/>
                </a:solidFill>
              </a:rPr>
              <a:t>, it is‘, </a:t>
            </a:r>
            <a:r>
              <a:rPr lang="sl-SI" dirty="0" smtClean="0"/>
              <a:t>OR ‚</a:t>
            </a:r>
            <a:r>
              <a:rPr lang="sl-SI" dirty="0" smtClean="0">
                <a:solidFill>
                  <a:srgbClr val="0070C0"/>
                </a:solidFill>
              </a:rPr>
              <a:t>No, it </a:t>
            </a:r>
            <a:r>
              <a:rPr lang="sl-SI" dirty="0" err="1" smtClean="0">
                <a:solidFill>
                  <a:srgbClr val="0070C0"/>
                </a:solidFill>
              </a:rPr>
              <a:t>isn‘t</a:t>
            </a:r>
            <a:r>
              <a:rPr lang="sl-SI" dirty="0" smtClean="0">
                <a:solidFill>
                  <a:srgbClr val="0070C0"/>
                </a:solidFill>
              </a:rPr>
              <a:t>‘.</a:t>
            </a:r>
            <a:r>
              <a:rPr lang="sl-SI" sz="1200" dirty="0" smtClean="0">
                <a:solidFill>
                  <a:srgbClr val="0070C0"/>
                </a:solidFill>
              </a:rPr>
              <a:t>/</a:t>
            </a:r>
            <a:r>
              <a:rPr lang="sl-SI" sz="1200" dirty="0" smtClean="0"/>
              <a:t>Nalepi slike ur s 6. strani in napiši</a:t>
            </a:r>
            <a:r>
              <a:rPr lang="sl-SI" dirty="0"/>
              <a:t> </a:t>
            </a:r>
            <a:r>
              <a:rPr lang="sl-SI" sz="1200" dirty="0" smtClean="0"/>
              <a:t>pravilen odgovor.</a:t>
            </a:r>
            <a:br>
              <a:rPr lang="sl-SI" sz="1200" dirty="0" smtClean="0"/>
            </a:br>
            <a:r>
              <a:rPr lang="sl-SI" dirty="0" smtClean="0"/>
              <a:t>3. </a:t>
            </a:r>
            <a:r>
              <a:rPr lang="sl-SI" dirty="0" err="1" smtClean="0"/>
              <a:t>Draw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time.</a:t>
            </a:r>
            <a:r>
              <a:rPr lang="sl-SI" sz="1200" dirty="0" smtClean="0"/>
              <a:t>/</a:t>
            </a:r>
            <a:r>
              <a:rPr lang="sl-SI" dirty="0" smtClean="0"/>
              <a:t> </a:t>
            </a:r>
            <a:r>
              <a:rPr lang="sl-SI" sz="1200" dirty="0" smtClean="0"/>
              <a:t>Nariši čas (ure s kazalci).</a:t>
            </a:r>
            <a:br>
              <a:rPr lang="sl-SI" sz="1200" dirty="0" smtClean="0"/>
            </a:br>
            <a:r>
              <a:rPr lang="sl-SI" dirty="0" smtClean="0"/>
              <a:t>4. </a:t>
            </a:r>
            <a:r>
              <a:rPr lang="sl-SI" dirty="0" err="1" smtClean="0"/>
              <a:t>Write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time. </a:t>
            </a:r>
            <a:r>
              <a:rPr lang="sl-SI" sz="1200" dirty="0" smtClean="0"/>
              <a:t>/Napiši, koliko je ura.</a:t>
            </a:r>
            <a:br>
              <a:rPr lang="sl-SI" sz="1200" dirty="0" smtClean="0"/>
            </a:br>
            <a:r>
              <a:rPr lang="sl-SI" dirty="0" smtClean="0"/>
              <a:t>5. </a:t>
            </a:r>
            <a:r>
              <a:rPr lang="sl-SI" dirty="0" err="1" smtClean="0"/>
              <a:t>Write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time in </a:t>
            </a:r>
            <a:r>
              <a:rPr lang="sl-SI" dirty="0" err="1" smtClean="0"/>
              <a:t>numbers</a:t>
            </a:r>
            <a:r>
              <a:rPr lang="sl-SI" dirty="0" smtClean="0"/>
              <a:t>. </a:t>
            </a:r>
            <a:r>
              <a:rPr lang="sl-SI" sz="1200" dirty="0" smtClean="0"/>
              <a:t>/Napiši čas s številkami (digitalna ura).</a:t>
            </a:r>
            <a:br>
              <a:rPr lang="sl-SI" sz="1200" dirty="0" smtClean="0"/>
            </a:br>
            <a:r>
              <a:rPr lang="sl-SI" dirty="0" smtClean="0"/>
              <a:t>6. </a:t>
            </a:r>
            <a:r>
              <a:rPr lang="sl-SI" dirty="0" err="1" smtClean="0"/>
              <a:t>Cut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stick</a:t>
            </a:r>
            <a:r>
              <a:rPr lang="sl-SI" dirty="0" smtClean="0"/>
              <a:t>. </a:t>
            </a:r>
            <a:r>
              <a:rPr lang="sl-SI" sz="1200" dirty="0" smtClean="0"/>
              <a:t>/Odreži nalepi (naloga 2.)</a:t>
            </a:r>
            <a:endParaRPr lang="sl-SI" sz="1200" dirty="0"/>
          </a:p>
        </p:txBody>
      </p:sp>
      <p:pic>
        <p:nvPicPr>
          <p:cNvPr id="4" name="What time is 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222" y="577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sz="5400" dirty="0" err="1" smtClean="0">
                <a:solidFill>
                  <a:srgbClr val="0070C0"/>
                </a:solidFill>
              </a:rPr>
              <a:t>Repeat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1200" dirty="0" smtClean="0">
                <a:solidFill>
                  <a:srgbClr val="0070C0"/>
                </a:solidFill>
              </a:rPr>
              <a:t>/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1200" dirty="0" smtClean="0">
                <a:solidFill>
                  <a:srgbClr val="0070C0"/>
                </a:solidFill>
              </a:rPr>
              <a:t>Ponovi</a:t>
            </a:r>
            <a:br>
              <a:rPr lang="sl-SI" sz="1200" dirty="0" smtClean="0">
                <a:solidFill>
                  <a:srgbClr val="0070C0"/>
                </a:solidFill>
              </a:rPr>
            </a:br>
            <a:r>
              <a:rPr lang="sl-SI" sz="4000" dirty="0" smtClean="0">
                <a:solidFill>
                  <a:srgbClr val="FF0000"/>
                </a:solidFill>
              </a:rPr>
              <a:t>Listen: </a:t>
            </a:r>
            <a:endParaRPr lang="sl-SI" sz="4000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1. </a:t>
            </a:r>
            <a:r>
              <a:rPr lang="sl-SI" dirty="0" err="1" smtClean="0">
                <a:solidFill>
                  <a:srgbClr val="FF0000"/>
                </a:solidFill>
              </a:rPr>
              <a:t>Write</a:t>
            </a:r>
            <a:r>
              <a:rPr lang="sl-SI" sz="1200" dirty="0" smtClean="0">
                <a:solidFill>
                  <a:srgbClr val="FF0000"/>
                </a:solidFill>
              </a:rPr>
              <a:t>./</a:t>
            </a:r>
            <a:r>
              <a:rPr lang="sl-SI" sz="1200" dirty="0" smtClean="0"/>
              <a:t>Napiši v zvezek.</a:t>
            </a:r>
          </a:p>
          <a:p>
            <a:pPr marL="0" indent="0">
              <a:buNone/>
            </a:pPr>
            <a:r>
              <a:rPr lang="sl-SI" sz="4000" dirty="0"/>
              <a:t>a</a:t>
            </a:r>
            <a:r>
              <a:rPr lang="sl-SI" sz="4000" dirty="0" smtClean="0"/>
              <a:t> </a:t>
            </a:r>
            <a:r>
              <a:rPr lang="sl-SI" sz="4000" dirty="0" err="1" smtClean="0"/>
              <a:t>quarter</a:t>
            </a:r>
            <a:r>
              <a:rPr lang="sl-SI" sz="4000" dirty="0" smtClean="0"/>
              <a:t>, a </a:t>
            </a:r>
            <a:r>
              <a:rPr lang="sl-SI" sz="4000" dirty="0" err="1" smtClean="0"/>
              <a:t>quarter</a:t>
            </a:r>
            <a:r>
              <a:rPr lang="sl-SI" sz="4000" dirty="0" smtClean="0"/>
              <a:t>,</a:t>
            </a:r>
          </a:p>
          <a:p>
            <a:pPr marL="0" indent="0">
              <a:buNone/>
            </a:pPr>
            <a:r>
              <a:rPr lang="sl-SI" sz="4000" dirty="0"/>
              <a:t>a</a:t>
            </a:r>
            <a:r>
              <a:rPr lang="sl-SI" sz="4000" dirty="0" smtClean="0"/>
              <a:t> </a:t>
            </a:r>
            <a:r>
              <a:rPr lang="sl-SI" sz="4000" dirty="0" err="1" smtClean="0"/>
              <a:t>quarter</a:t>
            </a:r>
            <a:r>
              <a:rPr lang="sl-SI" sz="4000" dirty="0" smtClean="0"/>
              <a:t>, a </a:t>
            </a:r>
            <a:r>
              <a:rPr lang="sl-SI" sz="4000" dirty="0" err="1" smtClean="0"/>
              <a:t>quarter</a:t>
            </a:r>
            <a:r>
              <a:rPr lang="sl-SI" sz="4000" dirty="0" smtClean="0"/>
              <a:t>.</a:t>
            </a:r>
          </a:p>
          <a:p>
            <a:pPr marL="0" indent="0">
              <a:buNone/>
            </a:pPr>
            <a:r>
              <a:rPr lang="sl-SI" sz="3200" dirty="0" smtClean="0">
                <a:solidFill>
                  <a:srgbClr val="0070C0"/>
                </a:solidFill>
              </a:rPr>
              <a:t>6.45: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quarter</a:t>
            </a:r>
            <a:r>
              <a:rPr lang="sl-SI" sz="3200" dirty="0" smtClean="0">
                <a:solidFill>
                  <a:srgbClr val="0070C0"/>
                </a:solidFill>
              </a:rPr>
              <a:t> </a:t>
            </a:r>
            <a:r>
              <a:rPr lang="sl-SI" sz="3200" dirty="0" smtClean="0"/>
              <a:t>to </a:t>
            </a:r>
            <a:r>
              <a:rPr lang="sl-SI" sz="3200" dirty="0" err="1" smtClean="0"/>
              <a:t>seven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7.15: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quarter</a:t>
            </a:r>
            <a:r>
              <a:rPr lang="sl-SI" sz="3200" dirty="0" smtClean="0">
                <a:solidFill>
                  <a:srgbClr val="0070C0"/>
                </a:solidFill>
              </a:rPr>
              <a:t> </a:t>
            </a:r>
            <a:r>
              <a:rPr lang="sl-SI" sz="3200" dirty="0" smtClean="0"/>
              <a:t>past </a:t>
            </a:r>
            <a:r>
              <a:rPr lang="sl-SI" sz="3200" dirty="0" err="1" smtClean="0"/>
              <a:t>seven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8.15: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quarter</a:t>
            </a:r>
            <a:r>
              <a:rPr lang="sl-SI" sz="3200" dirty="0" smtClean="0">
                <a:solidFill>
                  <a:srgbClr val="0070C0"/>
                </a:solidFill>
              </a:rPr>
              <a:t> </a:t>
            </a:r>
            <a:r>
              <a:rPr lang="sl-SI" sz="3200" dirty="0" smtClean="0"/>
              <a:t>past </a:t>
            </a:r>
            <a:r>
              <a:rPr lang="sl-SI" sz="3200" dirty="0" err="1" smtClean="0"/>
              <a:t>eight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9.45: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quarter</a:t>
            </a:r>
            <a:r>
              <a:rPr lang="sl-SI" sz="3200" dirty="0" smtClean="0">
                <a:solidFill>
                  <a:srgbClr val="0070C0"/>
                </a:solidFill>
              </a:rPr>
              <a:t> </a:t>
            </a:r>
            <a:r>
              <a:rPr lang="sl-SI" sz="3200" dirty="0" smtClean="0"/>
              <a:t>to ten.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4.45</a:t>
            </a:r>
            <a:r>
              <a:rPr lang="sl-SI" sz="3200" dirty="0" smtClean="0"/>
              <a:t>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a </a:t>
            </a:r>
            <a:r>
              <a:rPr lang="sl-SI" sz="3200" dirty="0" err="1" smtClean="0">
                <a:solidFill>
                  <a:srgbClr val="0070C0"/>
                </a:solidFill>
              </a:rPr>
              <a:t>quarter</a:t>
            </a:r>
            <a:r>
              <a:rPr lang="sl-SI" sz="3200" dirty="0" smtClean="0">
                <a:solidFill>
                  <a:srgbClr val="0070C0"/>
                </a:solidFill>
              </a:rPr>
              <a:t> </a:t>
            </a:r>
            <a:r>
              <a:rPr lang="sl-SI" sz="3200" dirty="0" smtClean="0"/>
              <a:t>to </a:t>
            </a:r>
            <a:r>
              <a:rPr lang="sl-SI" sz="3200" dirty="0" err="1" smtClean="0"/>
              <a:t>five</a:t>
            </a:r>
            <a:r>
              <a:rPr lang="sl-SI" sz="3200" dirty="0" smtClean="0"/>
              <a:t>.</a:t>
            </a:r>
            <a:endParaRPr lang="sl-SI" sz="320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2. </a:t>
            </a:r>
            <a:r>
              <a:rPr lang="sl-SI" dirty="0" err="1" smtClean="0">
                <a:solidFill>
                  <a:srgbClr val="FF0000"/>
                </a:solidFill>
              </a:rPr>
              <a:t>Write</a:t>
            </a:r>
            <a:r>
              <a:rPr lang="sl-SI" sz="1200" dirty="0" smtClean="0">
                <a:solidFill>
                  <a:srgbClr val="FF0000"/>
                </a:solidFill>
              </a:rPr>
              <a:t>./ </a:t>
            </a:r>
            <a:r>
              <a:rPr lang="sl-SI" sz="1200" dirty="0" smtClean="0"/>
              <a:t>Napiši v zvezek.</a:t>
            </a:r>
            <a:endParaRPr lang="sl-SI" sz="1200" dirty="0"/>
          </a:p>
          <a:p>
            <a:pPr marL="0" indent="0">
              <a:buNone/>
            </a:pPr>
            <a:r>
              <a:rPr lang="sl-SI" sz="4000" dirty="0" smtClean="0"/>
              <a:t>Half, half, half, half, half, half, half, half, half, half.</a:t>
            </a:r>
          </a:p>
          <a:p>
            <a:pPr marL="0" indent="0">
              <a:buNone/>
            </a:pPr>
            <a:r>
              <a:rPr lang="sl-SI" sz="3200" dirty="0" smtClean="0">
                <a:solidFill>
                  <a:srgbClr val="0070C0"/>
                </a:solidFill>
              </a:rPr>
              <a:t>10.30: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half</a:t>
            </a:r>
            <a:r>
              <a:rPr lang="sl-SI" sz="3200" dirty="0" smtClean="0"/>
              <a:t> past ten.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11.30: </a:t>
            </a:r>
            <a:r>
              <a:rPr lang="sl-SI" sz="3200" dirty="0" err="1" smtClean="0"/>
              <a:t>It‘s</a:t>
            </a:r>
            <a:r>
              <a:rPr lang="sl-SI" sz="3200" dirty="0" smtClean="0">
                <a:solidFill>
                  <a:srgbClr val="0070C0"/>
                </a:solidFill>
              </a:rPr>
              <a:t> half </a:t>
            </a:r>
            <a:r>
              <a:rPr lang="sl-SI" sz="3200" dirty="0" smtClean="0"/>
              <a:t>to </a:t>
            </a:r>
            <a:r>
              <a:rPr lang="sl-SI" sz="3200" dirty="0" err="1" smtClean="0"/>
              <a:t>twelve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>
                <a:solidFill>
                  <a:srgbClr val="0070C0"/>
                </a:solidFill>
              </a:rPr>
              <a:t>12.30: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half</a:t>
            </a:r>
            <a:r>
              <a:rPr lang="sl-SI" sz="3200" dirty="0" smtClean="0"/>
              <a:t> past </a:t>
            </a:r>
            <a:r>
              <a:rPr lang="sl-SI" sz="3200" dirty="0" err="1" smtClean="0"/>
              <a:t>twelve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/>
              <a:t>  </a:t>
            </a:r>
            <a:r>
              <a:rPr lang="sl-SI" sz="3200" dirty="0" smtClean="0">
                <a:solidFill>
                  <a:srgbClr val="0070C0"/>
                </a:solidFill>
              </a:rPr>
              <a:t>1.30: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half </a:t>
            </a:r>
            <a:r>
              <a:rPr lang="sl-SI" sz="3200" dirty="0" smtClean="0"/>
              <a:t>to </a:t>
            </a:r>
            <a:r>
              <a:rPr lang="sl-SI" sz="3200" dirty="0" err="1" smtClean="0"/>
              <a:t>two</a:t>
            </a:r>
            <a:r>
              <a:rPr lang="sl-SI" sz="3200" dirty="0" smtClean="0"/>
              <a:t>.</a:t>
            </a:r>
            <a:br>
              <a:rPr lang="sl-SI" sz="3200" dirty="0" smtClean="0"/>
            </a:br>
            <a:r>
              <a:rPr lang="sl-SI" sz="3200" dirty="0" smtClean="0"/>
              <a:t>  </a:t>
            </a:r>
            <a:r>
              <a:rPr lang="sl-SI" sz="3200" dirty="0" smtClean="0">
                <a:solidFill>
                  <a:srgbClr val="0070C0"/>
                </a:solidFill>
              </a:rPr>
              <a:t>3.30: </a:t>
            </a:r>
            <a:r>
              <a:rPr lang="sl-SI" sz="3200" dirty="0" err="1" smtClean="0"/>
              <a:t>It‘s</a:t>
            </a:r>
            <a:r>
              <a:rPr lang="sl-SI" sz="3200" dirty="0" smtClean="0"/>
              <a:t> </a:t>
            </a:r>
            <a:r>
              <a:rPr lang="sl-SI" sz="3200" dirty="0" smtClean="0">
                <a:solidFill>
                  <a:srgbClr val="0070C0"/>
                </a:solidFill>
              </a:rPr>
              <a:t>half</a:t>
            </a:r>
            <a:r>
              <a:rPr lang="sl-SI" sz="3200" dirty="0" smtClean="0"/>
              <a:t> past </a:t>
            </a:r>
            <a:r>
              <a:rPr lang="sl-SI" sz="3200" dirty="0" err="1" smtClean="0"/>
              <a:t>three</a:t>
            </a:r>
            <a:r>
              <a:rPr lang="sl-SI" sz="3200" dirty="0" smtClean="0"/>
              <a:t>.</a:t>
            </a:r>
            <a:endParaRPr lang="sl-SI" sz="3200" dirty="0"/>
          </a:p>
        </p:txBody>
      </p:sp>
      <p:pic>
        <p:nvPicPr>
          <p:cNvPr id="5" name="A quarter hal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7688" y="843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sz="5400" dirty="0" err="1" smtClean="0">
                <a:solidFill>
                  <a:srgbClr val="FF0000"/>
                </a:solidFill>
              </a:rPr>
              <a:t>Worksheets</a:t>
            </a:r>
            <a:r>
              <a:rPr lang="sl-SI" sz="5400" dirty="0" smtClean="0"/>
              <a:t> /UL</a:t>
            </a:r>
            <a:br>
              <a:rPr lang="sl-SI" sz="5400" dirty="0" smtClean="0"/>
            </a:br>
            <a:r>
              <a:rPr lang="sl-SI" dirty="0" smtClean="0"/>
              <a:t>Kdor želi </a:t>
            </a:r>
            <a:r>
              <a:rPr lang="sl-SI" smtClean="0"/>
              <a:t>še več!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>
                <a:hlinkClick r:id="rId2" action="ppaction://hlinkpres?slideindex=1&amp;slidetitle="/>
              </a:rPr>
              <a:t>..\whats-the-time-game-fun-activities-games_17133 (1).ppt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hlinkClick r:id="rId3" action="ppaction://hlinkfile"/>
              </a:rPr>
              <a:t>what-time-is-it_8343.doc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>
                <a:hlinkClick r:id="rId4" action="ppaction://hlinkfile"/>
              </a:rPr>
              <a:t>what-time-is-it_9373.doc easy.doc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2287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129</Words>
  <Application>Microsoft Office PowerPoint</Application>
  <PresentationFormat>Širokozaslonsko</PresentationFormat>
  <Paragraphs>24</Paragraphs>
  <Slides>5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WHO AM I?  WHAT TIME IS IT?</vt:lpstr>
      <vt:lpstr>Who am I? ..\who-am-i_15635.doc </vt:lpstr>
      <vt:lpstr>What time is it? Listen:  </vt:lpstr>
      <vt:lpstr>Repeat / Ponovi Listen: </vt:lpstr>
      <vt:lpstr>Worksheets /UL Kdor želi še več!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AM I?  WHAT TIME IS IT?</dc:title>
  <dc:creator>HP</dc:creator>
  <cp:lastModifiedBy>HP</cp:lastModifiedBy>
  <cp:revision>13</cp:revision>
  <dcterms:created xsi:type="dcterms:W3CDTF">2020-05-11T07:54:53Z</dcterms:created>
  <dcterms:modified xsi:type="dcterms:W3CDTF">2020-05-11T13:26:35Z</dcterms:modified>
</cp:coreProperties>
</file>